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6BB8"/>
    <a:srgbClr val="289447"/>
    <a:srgbClr val="006450"/>
    <a:srgbClr val="9966FF"/>
    <a:srgbClr val="D60093"/>
    <a:srgbClr val="003399"/>
    <a:srgbClr val="333399"/>
    <a:srgbClr val="0000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6" autoAdjust="0"/>
    <p:restoredTop sz="94660"/>
  </p:normalViewPr>
  <p:slideViewPr>
    <p:cSldViewPr snapToGrid="0">
      <p:cViewPr>
        <p:scale>
          <a:sx n="33" d="100"/>
          <a:sy n="33" d="100"/>
        </p:scale>
        <p:origin x="2598" y="2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svg>
</file>

<file path=ppt/media/image7.jp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A7FAC8-F6DB-4214-B97E-C0C8C698D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A5B870-956C-422E-9819-813A7B6D1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6B22E1-29DE-4414-87FC-D15770B7F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0DE9B0-A30F-4686-B683-9BD6140E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84D26E-7C22-44C0-B762-9C7A96290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2090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F7F887-B566-4016-871A-3722D6662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0474C7-C07A-492E-A008-FC435FA54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A0984A9-C385-40B3-95EC-59ACC95F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9EF8D9-A6F5-428E-B353-422CAA1B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9FF1E6-F54A-4D2B-A44D-896C0F68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5787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282549B-316F-4960-BE6D-C45342A113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4BFD3CC-3EA1-4E0E-8275-997D7296E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BB9096-B86E-4271-B194-706D1A44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118EAB-7465-4F92-B055-31AB8E5E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3DE63-5762-4807-B4CF-DDDF033FE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20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F5FC4-112E-4F4A-801C-019DB89BF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213EFC-4BA4-4731-9832-DBEAC1EF5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74F340-B91A-4FEF-8870-C011904A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5337B9-E2B3-4741-8838-8EA54A728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689233-04A5-443A-A2F6-D8C75907A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953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3FBA5D-2849-4576-BF1A-A459EBBB7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5EB7C2-6030-4EB3-9E6B-935362E75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0D31A8-76C6-42EF-906D-8BA7D6CF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15A06D-2336-42EE-AF3C-85D8AD6DF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9B7679-7F30-412A-8D72-9DBE2B813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99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9D91F-4549-4166-8E4E-9E3F7D5B1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9AEA37-AD9E-4514-ABC4-B95745EEEE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0129739-03B7-4F6F-8D2F-09F710E8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FEBC3D-DA7C-48CD-A6C2-33CC0D98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49A01F-853E-4D45-B8C2-0C233A15C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2329F2-282C-4E71-88B4-93A26233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2393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96B49D-44B9-4685-9D90-D51EF76EC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67E0BA-B6E5-4379-9076-745EA03C5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57204C-806C-41AF-84AA-363406686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879B93-C3C1-4E44-A020-081B30C59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B1EBFE9-F72A-47CD-BA35-0B41A21FDE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70EC30F-6791-476E-BA4F-E8E5B08C7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AD9C5B2-F846-4FB6-88DE-21B5F7A3F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B70CE40-30D4-4148-943F-E57CD4F26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71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B82796-2724-41A7-9FF9-25946FB4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C1DFB4-DD04-4021-8C7C-1B40BFA72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B38F71-826D-4D62-871F-82F3CA9EC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0914EB-5644-4F14-8EBF-E8B04C59F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02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73C83C3-92B1-4612-8438-CD877D0C2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7DC583B-6A95-4262-933D-895338EED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0992CE9-B1AA-48DA-98CE-670BC956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555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1A152A-EC35-4450-919A-067BA0161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FEBAD6-8329-4056-8E91-835BD0B4F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166EEE6-8C6A-4780-87D4-919D5BAE9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E5A283-E582-4C31-8EB7-E7E761E0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6CB1F9-B8BC-4F3C-ABEA-B468D1317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A9CBB9-90FE-4329-B891-5C345012E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263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2A0249-B1F2-405B-83DB-669BF3450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C0366C4-DF82-473C-8108-8AB75F4AD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7814B1-2BDA-46FB-9F1C-AB8EFCC25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F6A8C2-E23D-4420-AE7B-F2B46869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8CE206E-1811-4968-A32A-A2BB6B77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C27C1C-8F95-4590-9628-0FA581DA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80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C1E8F-E605-4FE5-8775-3E47D31D8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7C5E20-CAAD-4692-BBAE-734C786E1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DCA30F-4387-4C12-89B2-91ED77103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4DCC6-D546-492D-980C-D5626C0F4A31}" type="datetimeFigureOut">
              <a:rPr lang="ru-RU" smtClean="0"/>
              <a:t>16.10.2025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6E5955-F98D-44F0-B9DE-051BB9D41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73CB69-FB03-492C-904C-CD8C45BD9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1DF63-ECD7-4C8A-8865-C76038F5FA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210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FD1847-215A-40F6-8CEE-882A149B34C6}"/>
              </a:ext>
            </a:extLst>
          </p:cNvPr>
          <p:cNvSpPr txBox="1"/>
          <p:nvPr/>
        </p:nvSpPr>
        <p:spPr>
          <a:xfrm>
            <a:off x="1445418" y="2644170"/>
            <a:ext cx="93011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/>
              <a:t>Презентация по теме</a:t>
            </a:r>
            <a:endParaRPr lang="en-US" sz="4800" dirty="0"/>
          </a:p>
          <a:p>
            <a:pPr algn="ctr"/>
            <a:r>
              <a:rPr lang="en-US" sz="4800" dirty="0"/>
              <a:t> “</a:t>
            </a:r>
            <a:r>
              <a:rPr lang="ru-RU" sz="4800" dirty="0"/>
              <a:t>Категории и законы философии</a:t>
            </a:r>
            <a:r>
              <a:rPr lang="en-US" sz="4800" dirty="0"/>
              <a:t>”</a:t>
            </a:r>
            <a:endParaRPr lang="ru-RU" sz="4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C115A6-E35C-4AF1-8A3B-3AFC22E89179}"/>
              </a:ext>
            </a:extLst>
          </p:cNvPr>
          <p:cNvSpPr txBox="1"/>
          <p:nvPr/>
        </p:nvSpPr>
        <p:spPr>
          <a:xfrm>
            <a:off x="2041920" y="4213830"/>
            <a:ext cx="8108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По предмету философии</a:t>
            </a:r>
          </a:p>
        </p:txBody>
      </p:sp>
    </p:spTree>
    <p:extLst>
      <p:ext uri="{BB962C8B-B14F-4D97-AF65-F5344CB8AC3E}">
        <p14:creationId xmlns:p14="http://schemas.microsoft.com/office/powerpoint/2010/main" val="535690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FE4C0-157F-49C1-BA42-842EEEC21CE4}"/>
              </a:ext>
            </a:extLst>
          </p:cNvPr>
          <p:cNvSpPr/>
          <p:nvPr/>
        </p:nvSpPr>
        <p:spPr>
          <a:xfrm>
            <a:off x="10501735" y="5238749"/>
            <a:ext cx="1394733" cy="1394733"/>
          </a:xfrm>
          <a:prstGeom prst="rect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A9C64182-73CF-4DEA-B00D-A76CA518D387}"/>
              </a:ext>
            </a:extLst>
          </p:cNvPr>
          <p:cNvSpPr/>
          <p:nvPr/>
        </p:nvSpPr>
        <p:spPr>
          <a:xfrm>
            <a:off x="8219734" y="5238748"/>
            <a:ext cx="1617890" cy="1394733"/>
          </a:xfrm>
          <a:prstGeom prst="triangle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6160890" y="5238747"/>
            <a:ext cx="1394733" cy="1394733"/>
          </a:xfrm>
          <a:prstGeom prst="arc">
            <a:avLst>
              <a:gd name="adj1" fmla="val 16200000"/>
              <a:gd name="adj2" fmla="val 16197404"/>
            </a:avLst>
          </a:prstGeom>
          <a:noFill/>
          <a:ln w="190500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374" y="99033"/>
            <a:ext cx="9620250" cy="1032484"/>
          </a:xfrm>
          <a:noFill/>
        </p:spPr>
        <p:txBody>
          <a:bodyPr>
            <a:normAutofit/>
          </a:bodyPr>
          <a:lstStyle/>
          <a:p>
            <a:pPr algn="l"/>
            <a:r>
              <a:rPr lang="ru-RU" dirty="0"/>
              <a:t>Понятие закона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374" y="1550400"/>
            <a:ext cx="6863597" cy="3261722"/>
          </a:xfrm>
        </p:spPr>
        <p:txBody>
          <a:bodyPr>
            <a:noAutofit/>
          </a:bodyPr>
          <a:lstStyle/>
          <a:p>
            <a:pPr algn="l"/>
            <a:r>
              <a:rPr lang="ru-RU" sz="2200" dirty="0"/>
              <a:t>Законы философии выражают устойчивые, необходимые и повторяющиеся связи между явлениями</a:t>
            </a:r>
          </a:p>
          <a:p>
            <a:pPr algn="l"/>
            <a:r>
              <a:rPr lang="ru-RU" sz="2200" dirty="0"/>
              <a:t>Они раскрывают, как происходят изменения и развитие в природе, обществе и мышлении</a:t>
            </a:r>
          </a:p>
          <a:p>
            <a:pPr algn="l"/>
            <a:r>
              <a:rPr lang="ru-RU" sz="2200" dirty="0"/>
              <a:t>Знание законов философии помогает понять логику мира и направление его движения</a:t>
            </a:r>
          </a:p>
          <a:p>
            <a:pPr algn="l"/>
            <a:r>
              <a:rPr lang="ru-RU" sz="2200" dirty="0"/>
              <a:t>Философские законы имеют универсальный характер — они действуют во всех областях бытия</a:t>
            </a:r>
          </a:p>
        </p:txBody>
      </p:sp>
      <p:sp>
        <p:nvSpPr>
          <p:cNvPr id="188" name="Пятиугольник 187">
            <a:extLst>
              <a:ext uri="{FF2B5EF4-FFF2-40B4-BE49-F238E27FC236}">
                <a16:creationId xmlns:a16="http://schemas.microsoft.com/office/drawing/2014/main" id="{FE008F72-CC75-43F3-A2C9-705C020E608D}"/>
              </a:ext>
            </a:extLst>
          </p:cNvPr>
          <p:cNvSpPr/>
          <p:nvPr/>
        </p:nvSpPr>
        <p:spPr>
          <a:xfrm>
            <a:off x="-4393065" y="8084686"/>
            <a:ext cx="4176000" cy="4176000"/>
          </a:xfrm>
          <a:prstGeom prst="pentagon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757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repeatCount="indefinite" accel="84000" decel="16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7" presetClass="emph" presetSubtype="2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7" presetClass="emph" presetSubtype="2" repeatCount="indefinite" accel="19000" decel="81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55"/>
                                      </p:to>
                                    </p:animClr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36FE4C0-157F-49C1-BA42-842EEEC21CE4}"/>
              </a:ext>
            </a:extLst>
          </p:cNvPr>
          <p:cNvSpPr/>
          <p:nvPr/>
        </p:nvSpPr>
        <p:spPr>
          <a:xfrm>
            <a:off x="10104000" y="4769986"/>
            <a:ext cx="4176000" cy="4176000"/>
          </a:xfrm>
          <a:prstGeom prst="rect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A9C64182-73CF-4DEA-B00D-A76CA518D387}"/>
              </a:ext>
            </a:extLst>
          </p:cNvPr>
          <p:cNvSpPr/>
          <p:nvPr/>
        </p:nvSpPr>
        <p:spPr>
          <a:xfrm>
            <a:off x="10104000" y="-2087985"/>
            <a:ext cx="4176000" cy="4176000"/>
          </a:xfrm>
          <a:prstGeom prst="triangle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088015" y="-2088015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noFill/>
          <a:ln w="190500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374" y="99033"/>
            <a:ext cx="9620250" cy="1032484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Основные законы диалектики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374" y="1550400"/>
            <a:ext cx="6863597" cy="3261722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Диалектика — это учение о развитии и изменении всего сущего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Основные её законы: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1. Единство и борьба противоположностей;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2. Переход количественных изменений в качественные;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3. Отрицание отрицания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Они объясняют, почему развитие не случайно, а закономерно и внутренне противоречиво</a:t>
            </a:r>
          </a:p>
        </p:txBody>
      </p:sp>
      <p:sp>
        <p:nvSpPr>
          <p:cNvPr id="4" name="Пятиугольник 3">
            <a:extLst>
              <a:ext uri="{FF2B5EF4-FFF2-40B4-BE49-F238E27FC236}">
                <a16:creationId xmlns:a16="http://schemas.microsoft.com/office/drawing/2014/main" id="{728292B9-54FA-4746-92D5-B829B68437A8}"/>
              </a:ext>
            </a:extLst>
          </p:cNvPr>
          <p:cNvSpPr/>
          <p:nvPr/>
        </p:nvSpPr>
        <p:spPr>
          <a:xfrm>
            <a:off x="-2088015" y="4769986"/>
            <a:ext cx="4176000" cy="4176000"/>
          </a:xfrm>
          <a:prstGeom prst="pentagon">
            <a:avLst/>
          </a:prstGeom>
          <a:noFill/>
          <a:ln w="190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B0367A17-E6D5-43E3-BADD-C362179C6820}"/>
              </a:ext>
            </a:extLst>
          </p:cNvPr>
          <p:cNvSpPr/>
          <p:nvPr/>
        </p:nvSpPr>
        <p:spPr>
          <a:xfrm>
            <a:off x="7631457" y="2513101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41C7BF8-EAAE-49CE-945A-499A7CE3BA19}"/>
              </a:ext>
            </a:extLst>
          </p:cNvPr>
          <p:cNvSpPr/>
          <p:nvPr/>
        </p:nvSpPr>
        <p:spPr>
          <a:xfrm>
            <a:off x="7984429" y="2866073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8748AD57-6A4D-47D4-BD85-A29D4D9DDCD3}"/>
              </a:ext>
            </a:extLst>
          </p:cNvPr>
          <p:cNvSpPr/>
          <p:nvPr/>
        </p:nvSpPr>
        <p:spPr>
          <a:xfrm>
            <a:off x="8319895" y="3209978"/>
            <a:ext cx="303149" cy="303149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9713EFA-7D3E-4C7E-8DBD-6E8BA10E128F}"/>
              </a:ext>
            </a:extLst>
          </p:cNvPr>
          <p:cNvSpPr/>
          <p:nvPr/>
        </p:nvSpPr>
        <p:spPr>
          <a:xfrm>
            <a:off x="3540211" y="5307600"/>
            <a:ext cx="1178560" cy="1178560"/>
          </a:xfrm>
          <a:prstGeom prst="ellipse">
            <a:avLst/>
          </a:prstGeom>
          <a:noFill/>
          <a:ln w="25400">
            <a:solidFill>
              <a:srgbClr val="7030A0"/>
            </a:solidFill>
          </a:ln>
          <a:effectLst>
            <a:glow rad="533400">
              <a:srgbClr val="7030A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EC1D723-F544-415B-811F-6A1D34DCA889}"/>
              </a:ext>
            </a:extLst>
          </p:cNvPr>
          <p:cNvSpPr/>
          <p:nvPr/>
        </p:nvSpPr>
        <p:spPr>
          <a:xfrm>
            <a:off x="3893181" y="5665779"/>
            <a:ext cx="462199" cy="462199"/>
          </a:xfrm>
          <a:prstGeom prst="ellipse">
            <a:avLst/>
          </a:prstGeom>
          <a:solidFill>
            <a:srgbClr val="7030A0"/>
          </a:solidFill>
          <a:ln w="25400">
            <a:solidFill>
              <a:srgbClr val="7030A0"/>
            </a:solidFill>
          </a:ln>
          <a:effectLst>
            <a:glow rad="254000">
              <a:srgbClr val="7030A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Дуга 14">
            <a:extLst>
              <a:ext uri="{FF2B5EF4-FFF2-40B4-BE49-F238E27FC236}">
                <a16:creationId xmlns:a16="http://schemas.microsoft.com/office/drawing/2014/main" id="{74499F7A-AEC9-4478-9FF4-ED1585C239F2}"/>
              </a:ext>
            </a:extLst>
          </p:cNvPr>
          <p:cNvSpPr/>
          <p:nvPr/>
        </p:nvSpPr>
        <p:spPr>
          <a:xfrm>
            <a:off x="-3218220" y="-4572475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6" name="Рисунок 15" descr="Атом">
            <a:extLst>
              <a:ext uri="{FF2B5EF4-FFF2-40B4-BE49-F238E27FC236}">
                <a16:creationId xmlns:a16="http://schemas.microsoft.com/office/drawing/2014/main" id="{FB6A9ACD-8968-4903-8E4F-90B1A3C04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749092" y="-4103347"/>
            <a:ext cx="3237773" cy="3237773"/>
          </a:xfrm>
          <a:prstGeom prst="rect">
            <a:avLst/>
          </a:prstGeom>
        </p:spPr>
      </p:pic>
      <p:sp>
        <p:nvSpPr>
          <p:cNvPr id="13" name="Овал 12">
            <a:extLst>
              <a:ext uri="{FF2B5EF4-FFF2-40B4-BE49-F238E27FC236}">
                <a16:creationId xmlns:a16="http://schemas.microsoft.com/office/drawing/2014/main" id="{2FF13FBC-1C0E-41A5-9552-A4BFC68FA3DD}"/>
              </a:ext>
            </a:extLst>
          </p:cNvPr>
          <p:cNvSpPr/>
          <p:nvPr/>
        </p:nvSpPr>
        <p:spPr>
          <a:xfrm>
            <a:off x="4060913" y="5833511"/>
            <a:ext cx="126733" cy="126733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743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590417" y="1664917"/>
            <a:ext cx="4176030" cy="4176030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0774" y="0"/>
            <a:ext cx="7631226" cy="1664917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Закон единства и борьбы противоположностей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500" y="2041158"/>
            <a:ext cx="6863597" cy="2775683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Каждое явление содержит противоположные стороны: добро и зло, жизнь и смерть, стабильность и движение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Именно их борьба вызывает развитие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Без противоречий не существует ни движения, ни прогресса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Развитие — это процесс преодоления и разрешения противоречий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B0367A17-E6D5-43E3-BADD-C362179C6820}"/>
              </a:ext>
            </a:extLst>
          </p:cNvPr>
          <p:cNvSpPr/>
          <p:nvPr/>
        </p:nvSpPr>
        <p:spPr>
          <a:xfrm>
            <a:off x="13188401" y="8069889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41C7BF8-EAAE-49CE-945A-499A7CE3BA19}"/>
              </a:ext>
            </a:extLst>
          </p:cNvPr>
          <p:cNvSpPr/>
          <p:nvPr/>
        </p:nvSpPr>
        <p:spPr>
          <a:xfrm>
            <a:off x="13541373" y="8422861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8748AD57-6A4D-47D4-BD85-A29D4D9DDCD3}"/>
              </a:ext>
            </a:extLst>
          </p:cNvPr>
          <p:cNvSpPr/>
          <p:nvPr/>
        </p:nvSpPr>
        <p:spPr>
          <a:xfrm>
            <a:off x="13876839" y="8766766"/>
            <a:ext cx="303149" cy="303149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9713EFA-7D3E-4C7E-8DBD-6E8BA10E128F}"/>
              </a:ext>
            </a:extLst>
          </p:cNvPr>
          <p:cNvSpPr/>
          <p:nvPr/>
        </p:nvSpPr>
        <p:spPr>
          <a:xfrm>
            <a:off x="3159211" y="9403350"/>
            <a:ext cx="1178560" cy="1178560"/>
          </a:xfrm>
          <a:prstGeom prst="ellipse">
            <a:avLst/>
          </a:prstGeom>
          <a:noFill/>
          <a:ln w="25400">
            <a:solidFill>
              <a:srgbClr val="7030A0"/>
            </a:solidFill>
          </a:ln>
          <a:effectLst>
            <a:glow rad="533400">
              <a:srgbClr val="7030A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EEC1D723-F544-415B-811F-6A1D34DCA889}"/>
              </a:ext>
            </a:extLst>
          </p:cNvPr>
          <p:cNvSpPr/>
          <p:nvPr/>
        </p:nvSpPr>
        <p:spPr>
          <a:xfrm>
            <a:off x="3512181" y="9761529"/>
            <a:ext cx="462199" cy="462199"/>
          </a:xfrm>
          <a:prstGeom prst="ellipse">
            <a:avLst/>
          </a:prstGeom>
          <a:solidFill>
            <a:srgbClr val="7030A0"/>
          </a:solidFill>
          <a:ln w="25400">
            <a:solidFill>
              <a:srgbClr val="7030A0"/>
            </a:solidFill>
          </a:ln>
          <a:effectLst>
            <a:glow rad="254000">
              <a:srgbClr val="7030A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2FF13FBC-1C0E-41A5-9552-A4BFC68FA3DD}"/>
              </a:ext>
            </a:extLst>
          </p:cNvPr>
          <p:cNvSpPr/>
          <p:nvPr/>
        </p:nvSpPr>
        <p:spPr>
          <a:xfrm>
            <a:off x="3679913" y="9929261"/>
            <a:ext cx="126733" cy="126733"/>
          </a:xfrm>
          <a:prstGeom prst="ellipse">
            <a:avLst/>
          </a:prstGeom>
          <a:solidFill>
            <a:srgbClr val="006450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Рисунок 13" descr="Атом">
            <a:extLst>
              <a:ext uri="{FF2B5EF4-FFF2-40B4-BE49-F238E27FC236}">
                <a16:creationId xmlns:a16="http://schemas.microsoft.com/office/drawing/2014/main" id="{6A46542F-6C28-40BA-8F1E-C6FF0CB687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9545" y="2134045"/>
            <a:ext cx="3237773" cy="3237773"/>
          </a:xfrm>
          <a:prstGeom prst="rect">
            <a:avLst/>
          </a:prstGeom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98CA6F81-B7C3-42A4-8518-3C7D618E3011}"/>
              </a:ext>
            </a:extLst>
          </p:cNvPr>
          <p:cNvGrpSpPr/>
          <p:nvPr/>
        </p:nvGrpSpPr>
        <p:grpSpPr>
          <a:xfrm>
            <a:off x="23067739" y="-869548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2EE6FD43-0873-4068-9A5F-77E8ADF6527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" name="Прямоугольник: скругленные углы 20">
              <a:extLst>
                <a:ext uri="{FF2B5EF4-FFF2-40B4-BE49-F238E27FC236}">
                  <a16:creationId xmlns:a16="http://schemas.microsoft.com/office/drawing/2014/main" id="{96F1A62F-EBE6-4FCC-945F-320B2CDD3A8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C257157D-8B0C-44AC-AA34-64E57D210A3A}"/>
              </a:ext>
            </a:extLst>
          </p:cNvPr>
          <p:cNvGrpSpPr/>
          <p:nvPr/>
        </p:nvGrpSpPr>
        <p:grpSpPr>
          <a:xfrm>
            <a:off x="8624299" y="-1567806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56E27DC4-9C0C-4EF2-9098-3E1BADF13CD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" name="Прямоугольник: скругленные углы 24">
              <a:extLst>
                <a:ext uri="{FF2B5EF4-FFF2-40B4-BE49-F238E27FC236}">
                  <a16:creationId xmlns:a16="http://schemas.microsoft.com/office/drawing/2014/main" id="{C8F0C6F9-E456-4477-943E-3FB5BDC5B09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5F1A099F-ECEB-4A86-A1CD-7E1B9D7EBC36}"/>
              </a:ext>
            </a:extLst>
          </p:cNvPr>
          <p:cNvGrpSpPr/>
          <p:nvPr/>
        </p:nvGrpSpPr>
        <p:grpSpPr>
          <a:xfrm>
            <a:off x="7067951" y="-235719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F21DD6A1-7B79-4582-88EC-ADEC6AF68F3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7A1DDA17-3331-4AD8-AEDE-BC8AA5F3452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2A57AE97-9487-40F0-9EE7-59B8FDCF1C99}"/>
              </a:ext>
            </a:extLst>
          </p:cNvPr>
          <p:cNvGrpSpPr/>
          <p:nvPr/>
        </p:nvGrpSpPr>
        <p:grpSpPr>
          <a:xfrm>
            <a:off x="14391167" y="563597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id="{7AF67AA6-D5C0-48A1-BFFD-48B2C58B32C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FF5DBD32-65B4-4FE4-AC18-E21F0306C21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B6753CEA-9AFA-4BC4-870E-7C4C6332D599}"/>
              </a:ext>
            </a:extLst>
          </p:cNvPr>
          <p:cNvGrpSpPr/>
          <p:nvPr/>
        </p:nvGrpSpPr>
        <p:grpSpPr>
          <a:xfrm>
            <a:off x="-3244725" y="8630864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7137B8A1-408B-4564-A72D-049144B1545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4" name="Прямоугольник: скругленные углы 33">
              <a:extLst>
                <a:ext uri="{FF2B5EF4-FFF2-40B4-BE49-F238E27FC236}">
                  <a16:creationId xmlns:a16="http://schemas.microsoft.com/office/drawing/2014/main" id="{62923004-5CD2-4A46-946C-53B78981340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D0C8541F-5CBE-45A7-B6B2-A272414EAEB4}"/>
              </a:ext>
            </a:extLst>
          </p:cNvPr>
          <p:cNvGrpSpPr/>
          <p:nvPr/>
        </p:nvGrpSpPr>
        <p:grpSpPr>
          <a:xfrm>
            <a:off x="-1242953" y="-2650597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6" name="Прямоугольник: скругленные углы 35">
              <a:extLst>
                <a:ext uri="{FF2B5EF4-FFF2-40B4-BE49-F238E27FC236}">
                  <a16:creationId xmlns:a16="http://schemas.microsoft.com/office/drawing/2014/main" id="{6E927784-D214-40BA-8BE5-5071438A709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F5762170-C04B-454B-B0E6-835445A9403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C986F4A6-68E6-43F2-9C1B-286D3F81E2C7}"/>
              </a:ext>
            </a:extLst>
          </p:cNvPr>
          <p:cNvGrpSpPr/>
          <p:nvPr/>
        </p:nvGrpSpPr>
        <p:grpSpPr>
          <a:xfrm>
            <a:off x="-9134644" y="-1422538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9" name="Прямоугольник: скругленные углы 38">
              <a:extLst>
                <a:ext uri="{FF2B5EF4-FFF2-40B4-BE49-F238E27FC236}">
                  <a16:creationId xmlns:a16="http://schemas.microsoft.com/office/drawing/2014/main" id="{20871F80-934B-44AC-87F1-187FCFB379F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98AD4C9A-C495-40E5-ACAB-F5DF09C9FC3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7C03A892-31F0-4658-AADB-63F3B72CAB13}"/>
              </a:ext>
            </a:extLst>
          </p:cNvPr>
          <p:cNvGrpSpPr/>
          <p:nvPr/>
        </p:nvGrpSpPr>
        <p:grpSpPr>
          <a:xfrm>
            <a:off x="15341473" y="17817763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F7CDBDD2-A2C0-4043-B0A8-8E180FFAC91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5B68FC62-7413-44F7-BE4E-959E39FF8A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6340DFA-28CD-465E-B668-1CA3C50BB62B}"/>
              </a:ext>
            </a:extLst>
          </p:cNvPr>
          <p:cNvGrpSpPr/>
          <p:nvPr/>
        </p:nvGrpSpPr>
        <p:grpSpPr>
          <a:xfrm>
            <a:off x="-4457700" y="16734976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5" name="Прямоугольник: скругленные углы 44">
              <a:extLst>
                <a:ext uri="{FF2B5EF4-FFF2-40B4-BE49-F238E27FC236}">
                  <a16:creationId xmlns:a16="http://schemas.microsoft.com/office/drawing/2014/main" id="{EE7506E9-5A15-40EE-93CB-E3E3C58BCBC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6" name="Прямоугольник: скругленные углы 45">
              <a:extLst>
                <a:ext uri="{FF2B5EF4-FFF2-40B4-BE49-F238E27FC236}">
                  <a16:creationId xmlns:a16="http://schemas.microsoft.com/office/drawing/2014/main" id="{897CA8B2-6B3A-4476-AB69-8290A2B51C0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633931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1000" decel="49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 rot="10800000">
            <a:off x="-550629" y="2111595"/>
            <a:ext cx="13283621" cy="13283621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625" y="242533"/>
            <a:ext cx="10785114" cy="1664917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Закон перехода количественных изменений в качественные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8101" y="2874751"/>
            <a:ext cx="6863597" cy="3606800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Постепенные количественные изменения накапливаются, пока не приводят к скачку — новому качеству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Этот закон объясняет переходы от одного состояния к другому в природе, обществе и мышлении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Пример: вода при нагреве превращается в пар; накопленные знания превращаются в новое понимание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Так развитие совершается не равномерно, а через переломные моменты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7FBA46C0-EE0E-41DB-B1BA-65FB76DBABB0}"/>
              </a:ext>
            </a:extLst>
          </p:cNvPr>
          <p:cNvGrpSpPr/>
          <p:nvPr/>
        </p:nvGrpSpPr>
        <p:grpSpPr>
          <a:xfrm>
            <a:off x="10780489" y="77236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52139251-CE44-43DF-A5DC-E163991D167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A7862192-BECA-43CB-9195-C4EBDAECC7C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A22FF157-41B3-4FCB-B5B3-5F3894E48B12}"/>
              </a:ext>
            </a:extLst>
          </p:cNvPr>
          <p:cNvGrpSpPr/>
          <p:nvPr/>
        </p:nvGrpSpPr>
        <p:grpSpPr>
          <a:xfrm>
            <a:off x="5258201" y="241944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036FC73-C2CF-4328-81EE-3544B90E10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553081BA-1046-4279-B58C-A20A4076F8C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3F6A3817-516F-4321-8E4E-C8E72F4BCDC1}"/>
              </a:ext>
            </a:extLst>
          </p:cNvPr>
          <p:cNvGrpSpPr/>
          <p:nvPr/>
        </p:nvGrpSpPr>
        <p:grpSpPr>
          <a:xfrm>
            <a:off x="8306201" y="2569951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70E19004-DEDA-45B9-9D27-C179C5BD4DE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" name="Прямоугольник: скругленные углы 23">
              <a:extLst>
                <a:ext uri="{FF2B5EF4-FFF2-40B4-BE49-F238E27FC236}">
                  <a16:creationId xmlns:a16="http://schemas.microsoft.com/office/drawing/2014/main" id="{F291CDA1-1689-4DC3-B717-9E4AA19ED7B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5286F80C-0EBE-4124-8B39-E452EE6281D2}"/>
              </a:ext>
            </a:extLst>
          </p:cNvPr>
          <p:cNvGrpSpPr/>
          <p:nvPr/>
        </p:nvGrpSpPr>
        <p:grpSpPr>
          <a:xfrm>
            <a:off x="10780489" y="3818420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6" name="Прямоугольник: скругленные углы 25">
              <a:extLst>
                <a:ext uri="{FF2B5EF4-FFF2-40B4-BE49-F238E27FC236}">
                  <a16:creationId xmlns:a16="http://schemas.microsoft.com/office/drawing/2014/main" id="{FDBFFBD6-318F-46F8-AFD4-6DC634A57BC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31454D6E-55B7-41D6-B0CF-894E73BB83D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361E0A37-DF76-425D-9C76-009F464BF393}"/>
              </a:ext>
            </a:extLst>
          </p:cNvPr>
          <p:cNvGrpSpPr/>
          <p:nvPr/>
        </p:nvGrpSpPr>
        <p:grpSpPr>
          <a:xfrm>
            <a:off x="698625" y="411458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3145D61B-8836-48D9-BCA0-564069530A9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id="{F1331876-37BA-465B-9671-DBB4C3598C8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FA5F8E5F-2F1F-45A6-A0F9-B40CB2AF5389}"/>
              </a:ext>
            </a:extLst>
          </p:cNvPr>
          <p:cNvGrpSpPr/>
          <p:nvPr/>
        </p:nvGrpSpPr>
        <p:grpSpPr>
          <a:xfrm>
            <a:off x="2128897" y="3157196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FCAF001F-7567-4296-80AC-BE50D6DD6F2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id="{3EF4DD01-F209-45E5-B3A4-BAC2C6DDB2A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F022D899-7FE6-41ED-BFA2-8DEF60642B09}"/>
              </a:ext>
            </a:extLst>
          </p:cNvPr>
          <p:cNvGrpSpPr/>
          <p:nvPr/>
        </p:nvGrpSpPr>
        <p:grpSpPr>
          <a:xfrm>
            <a:off x="562723" y="863834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5" name="Прямоугольник: скругленные углы 34">
              <a:extLst>
                <a:ext uri="{FF2B5EF4-FFF2-40B4-BE49-F238E27FC236}">
                  <a16:creationId xmlns:a16="http://schemas.microsoft.com/office/drawing/2014/main" id="{CE744A20-1C1F-4649-AE7B-6EACF9A1AA0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6" name="Прямоугольник: скругленные углы 35">
              <a:extLst>
                <a:ext uri="{FF2B5EF4-FFF2-40B4-BE49-F238E27FC236}">
                  <a16:creationId xmlns:a16="http://schemas.microsoft.com/office/drawing/2014/main" id="{BF4671E7-2DC8-4DB0-BF27-D4F613066B8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15762CB9-FDB2-413C-AA0D-0D950DD55601}"/>
              </a:ext>
            </a:extLst>
          </p:cNvPr>
          <p:cNvGrpSpPr/>
          <p:nvPr/>
        </p:nvGrpSpPr>
        <p:grpSpPr>
          <a:xfrm>
            <a:off x="10274664" y="5778163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5FADE14-1274-48FC-88E2-ECC444BC04A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9" name="Прямоугольник: скругленные углы 38">
              <a:extLst>
                <a:ext uri="{FF2B5EF4-FFF2-40B4-BE49-F238E27FC236}">
                  <a16:creationId xmlns:a16="http://schemas.microsoft.com/office/drawing/2014/main" id="{DD657FF5-E8EB-46E5-83FC-5CB9F03731E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id="{8970DF52-2B10-4B82-8E16-B366BC3D8B81}"/>
              </a:ext>
            </a:extLst>
          </p:cNvPr>
          <p:cNvGrpSpPr/>
          <p:nvPr/>
        </p:nvGrpSpPr>
        <p:grpSpPr>
          <a:xfrm>
            <a:off x="1736996" y="5816309"/>
            <a:ext cx="271804" cy="271804"/>
            <a:chOff x="2434033" y="5681662"/>
            <a:chExt cx="541337" cy="541337"/>
          </a:xfrm>
          <a:solidFill>
            <a:schemeClr val="bg1">
              <a:alpha val="45000"/>
            </a:schemeClr>
          </a:solidFill>
        </p:grpSpPr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2C15869-6AFD-4D8C-865E-00B46149867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2" name="Прямоугольник: скругленные углы 41">
              <a:extLst>
                <a:ext uri="{FF2B5EF4-FFF2-40B4-BE49-F238E27FC236}">
                  <a16:creationId xmlns:a16="http://schemas.microsoft.com/office/drawing/2014/main" id="{9F06F71F-9C29-4A96-BE12-AEB44E9F14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972407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 rot="10800000">
            <a:off x="-3436888" y="-2938032"/>
            <a:ext cx="19592063" cy="19592063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D76BB8"/>
          </a:solidFill>
          <a:ln w="190500" cap="rnd" cmpd="sng">
            <a:solidFill>
              <a:srgbClr val="D76BB8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5739216" cy="655267"/>
          </a:xfrm>
          <a:noFill/>
        </p:spPr>
        <p:txBody>
          <a:bodyPr>
            <a:noAutofit/>
          </a:bodyPr>
          <a:lstStyle/>
          <a:p>
            <a:r>
              <a:rPr lang="ru-RU" sz="3600" dirty="0"/>
              <a:t>Закон отрицания </a:t>
            </a:r>
            <a:r>
              <a:rPr lang="ru-RU" sz="3600" dirty="0" err="1"/>
              <a:t>отрицания</a:t>
            </a:r>
            <a:endParaRPr lang="ru-RU" sz="3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F8B3C59-D78F-4104-8F5D-CE1A033C3A90}"/>
              </a:ext>
            </a:extLst>
          </p:cNvPr>
          <p:cNvSpPr txBox="1"/>
          <p:nvPr/>
        </p:nvSpPr>
        <p:spPr>
          <a:xfrm>
            <a:off x="169504" y="1083421"/>
            <a:ext cx="59264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Этот закон объясняет, что развитие идёт не по кругу, а по спирали.</a:t>
            </a:r>
          </a:p>
          <a:p>
            <a:r>
              <a:rPr lang="ru-RU" sz="2200" dirty="0"/>
              <a:t>Новое заменяет старое, но сохраняет из него всё лучшее.</a:t>
            </a:r>
          </a:p>
          <a:p>
            <a:r>
              <a:rPr lang="ru-RU" sz="2200" dirty="0"/>
              <a:t>Пример: семя превращается в растение, потом даёт новое семя — процесс повторяется, но на новом уровне.</a:t>
            </a:r>
          </a:p>
          <a:p>
            <a:r>
              <a:rPr lang="ru-RU" sz="2200" dirty="0"/>
              <a:t>Так же и в жизни: старые идеи отмирают, а новые развиваются, опираясь на прошлое.</a:t>
            </a:r>
          </a:p>
          <a:p>
            <a:r>
              <a:rPr lang="ru-RU" sz="2200" dirty="0"/>
              <a:t>Это показывает, что развитие не просто разрушает старое, а двигается вперёд через преодоление.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41027878-AD79-4AEE-AA67-B91FDD6D11EA}"/>
              </a:ext>
            </a:extLst>
          </p:cNvPr>
          <p:cNvSpPr txBox="1">
            <a:spLocks/>
          </p:cNvSpPr>
          <p:nvPr/>
        </p:nvSpPr>
        <p:spPr>
          <a:xfrm>
            <a:off x="6359144" y="-1"/>
            <a:ext cx="5739216" cy="65526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3600" dirty="0"/>
              <a:t>Заключение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7D7188-86D4-4D44-A8A9-F6A96A213433}"/>
              </a:ext>
            </a:extLst>
          </p:cNvPr>
          <p:cNvSpPr txBox="1"/>
          <p:nvPr/>
        </p:nvSpPr>
        <p:spPr>
          <a:xfrm>
            <a:off x="6265504" y="1083421"/>
            <a:ext cx="592649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200" dirty="0"/>
              <a:t>Категории и законы философии помогают понять, как устроен мир и почему всё в нём постоянно меняется.</a:t>
            </a:r>
          </a:p>
          <a:p>
            <a:pPr algn="r"/>
            <a:r>
              <a:rPr lang="ru-RU" sz="2200" dirty="0"/>
              <a:t>Они показывают, что всё связано, развивается и зависит от внутренних противоречий.</a:t>
            </a:r>
          </a:p>
          <a:p>
            <a:pPr algn="r"/>
            <a:r>
              <a:rPr lang="ru-RU" sz="2200" dirty="0"/>
              <a:t>Философия учит видеть не только внешнее, но и суть вещей, понимать причины и последствия.</a:t>
            </a:r>
          </a:p>
          <a:p>
            <a:pPr algn="r"/>
            <a:r>
              <a:rPr lang="ru-RU" sz="2200" dirty="0"/>
              <a:t>Зная эти законы, человек может лучше понимать жизнь и осознанно менять её к лучшему.</a:t>
            </a: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72A02F98-F80E-464D-935C-8A13C6FA8BD7}"/>
              </a:ext>
            </a:extLst>
          </p:cNvPr>
          <p:cNvCxnSpPr/>
          <p:nvPr/>
        </p:nvCxnSpPr>
        <p:spPr>
          <a:xfrm>
            <a:off x="6119812" y="-1621679"/>
            <a:ext cx="0" cy="85725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4775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94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 rot="10800000">
            <a:off x="-3704850" y="-2654710"/>
            <a:ext cx="19592063" cy="19592063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/>
          </a:solidFill>
          <a:ln w="190500" cap="rnd" cmpd="sng">
            <a:solidFill>
              <a:schemeClr val="bg1"/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29016" y="0"/>
            <a:ext cx="12840394" cy="1664917"/>
          </a:xfrm>
          <a:noFill/>
        </p:spPr>
        <p:txBody>
          <a:bodyPr>
            <a:noAutofit/>
          </a:bodyPr>
          <a:lstStyle/>
          <a:p>
            <a:r>
              <a:rPr lang="ru-RU" sz="9600" dirty="0"/>
              <a:t>Спасибо за внимание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20821-0B89-4257-8472-0D43345972B8}"/>
              </a:ext>
            </a:extLst>
          </p:cNvPr>
          <p:cNvSpPr txBox="1"/>
          <p:nvPr/>
        </p:nvSpPr>
        <p:spPr>
          <a:xfrm>
            <a:off x="0" y="5534561"/>
            <a:ext cx="7138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Презентацию сделал</a:t>
            </a:r>
            <a:r>
              <a:rPr lang="en-US" sz="4000" dirty="0"/>
              <a:t>: </a:t>
            </a:r>
            <a:r>
              <a:rPr lang="ru-RU" sz="4000" dirty="0" err="1"/>
              <a:t>Сайфиддинов</a:t>
            </a:r>
            <a:r>
              <a:rPr lang="ru-RU" sz="4000" dirty="0"/>
              <a:t> </a:t>
            </a:r>
            <a:r>
              <a:rPr lang="ru-RU" sz="4000" dirty="0" err="1"/>
              <a:t>Мухаммадсолих</a:t>
            </a:r>
            <a:endParaRPr lang="ru-RU" sz="4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79F3FA0-6870-48CC-A4E2-1770BEFC1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578" y="2264521"/>
            <a:ext cx="4876800" cy="48768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F8B3C59-D78F-4104-8F5D-CE1A033C3A90}"/>
              </a:ext>
            </a:extLst>
          </p:cNvPr>
          <p:cNvSpPr txBox="1"/>
          <p:nvPr/>
        </p:nvSpPr>
        <p:spPr>
          <a:xfrm>
            <a:off x="7884754" y="2093071"/>
            <a:ext cx="4376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Скачать презентацию</a:t>
            </a:r>
          </a:p>
        </p:txBody>
      </p:sp>
    </p:spTree>
    <p:extLst>
      <p:ext uri="{BB962C8B-B14F-4D97-AF65-F5344CB8AC3E}">
        <p14:creationId xmlns:p14="http://schemas.microsoft.com/office/powerpoint/2010/main" val="2416966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 rot="2717812">
            <a:off x="6393205" y="-707764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4991208" y="4722847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5344180" y="5075819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5679646" y="5419724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Дуга 3">
            <a:extLst>
              <a:ext uri="{FF2B5EF4-FFF2-40B4-BE49-F238E27FC236}">
                <a16:creationId xmlns:a16="http://schemas.microsoft.com/office/drawing/2014/main" id="{A26862E5-F373-452B-B1CB-B8EEDB7ECC21}"/>
              </a:ext>
            </a:extLst>
          </p:cNvPr>
          <p:cNvSpPr/>
          <p:nvPr/>
        </p:nvSpPr>
        <p:spPr>
          <a:xfrm>
            <a:off x="7200793" y="1422026"/>
            <a:ext cx="5543657" cy="5543657"/>
          </a:xfrm>
          <a:prstGeom prst="arc">
            <a:avLst>
              <a:gd name="adj1" fmla="val 16200000"/>
              <a:gd name="adj2" fmla="val 10895535"/>
            </a:avLst>
          </a:prstGeom>
          <a:ln w="635000" cap="rnd">
            <a:solidFill>
              <a:srgbClr val="D60093"/>
            </a:solidFill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1110" y="199991"/>
            <a:ext cx="6089779" cy="1655763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Что такое категории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747" y="2273043"/>
            <a:ext cx="7694645" cy="272920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Категории — это самые общие понятия, с помощью которых философия описывает и объясняет мир</a:t>
            </a:r>
          </a:p>
          <a:p>
            <a:r>
              <a:rPr lang="ru-RU" dirty="0">
                <a:solidFill>
                  <a:schemeClr val="bg1"/>
                </a:solidFill>
              </a:rPr>
              <a:t>Они отражают основные стороны реальности, её связи и отношения</a:t>
            </a:r>
          </a:p>
          <a:p>
            <a:r>
              <a:rPr lang="ru-RU" dirty="0">
                <a:solidFill>
                  <a:schemeClr val="bg1"/>
                </a:solidFill>
              </a:rPr>
              <a:t>Категории помогают выделить общее за частным и упорядочить знания о мире</a:t>
            </a:r>
          </a:p>
          <a:p>
            <a:r>
              <a:rPr lang="ru-RU" dirty="0">
                <a:solidFill>
                  <a:schemeClr val="bg1"/>
                </a:solidFill>
              </a:rPr>
              <a:t>Без категорий невозможно логическое мышление и построение философских теорий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624840" y="741511"/>
            <a:ext cx="1178560" cy="1178560"/>
          </a:xfrm>
          <a:prstGeom prst="ellipse">
            <a:avLst/>
          </a:prstGeom>
          <a:noFill/>
          <a:ln w="25400">
            <a:solidFill>
              <a:srgbClr val="D60093"/>
            </a:solidFill>
          </a:ln>
          <a:effectLst>
            <a:glow rad="533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977810" y="1099690"/>
            <a:ext cx="462199" cy="462199"/>
          </a:xfrm>
          <a:prstGeom prst="ellipse">
            <a:avLst/>
          </a:prstGeom>
          <a:solidFill>
            <a:srgbClr val="D60093"/>
          </a:solidFill>
          <a:ln w="25400">
            <a:solidFill>
              <a:srgbClr val="D60093"/>
            </a:solidFill>
          </a:ln>
          <a:effectLst>
            <a:glow rad="254000">
              <a:srgbClr val="D60093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1145542" y="1267422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A074B39-E304-4E02-A39A-96301800E759}"/>
              </a:ext>
            </a:extLst>
          </p:cNvPr>
          <p:cNvSpPr/>
          <p:nvPr/>
        </p:nvSpPr>
        <p:spPr>
          <a:xfrm>
            <a:off x="6682848" y="6061515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751175" y="5191638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8660880" y="5493019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3219851" y="1561889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57786EA4-17BA-45F6-9EB0-D9DB07B3E47F}"/>
              </a:ext>
            </a:extLst>
          </p:cNvPr>
          <p:cNvSpPr/>
          <p:nvPr/>
        </p:nvSpPr>
        <p:spPr>
          <a:xfrm>
            <a:off x="-1152621" y="-95624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E7E05E73-CDF4-4B26-852C-420D43EBA18C}"/>
              </a:ext>
            </a:extLst>
          </p:cNvPr>
          <p:cNvSpPr/>
          <p:nvPr/>
        </p:nvSpPr>
        <p:spPr>
          <a:xfrm>
            <a:off x="13574126" y="1561889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4235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21600000">
                                      <p:cBhvr>
                                        <p:cTn id="10" dur="8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4" grpId="0" animBg="1"/>
      <p:bldP spid="4" grpId="1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>
            <a:off x="11474450" y="6172778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7980673" y="4799705"/>
            <a:ext cx="1691640" cy="1691640"/>
          </a:xfrm>
          <a:prstGeom prst="ellipse">
            <a:avLst/>
          </a:prstGeom>
          <a:noFill/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8333645" y="5152677"/>
            <a:ext cx="985696" cy="985696"/>
          </a:xfrm>
          <a:prstGeom prst="ellipse">
            <a:avLst/>
          </a:prstGeom>
          <a:solidFill>
            <a:srgbClr val="00B0F0"/>
          </a:solidFill>
          <a:ln w="25400">
            <a:solidFill>
              <a:srgbClr val="00B0F0"/>
            </a:solidFill>
          </a:ln>
          <a:effectLst>
            <a:glow rad="254000">
              <a:srgbClr val="00B0F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8669111" y="5496582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2" y="212651"/>
            <a:ext cx="8082869" cy="1643104"/>
          </a:xfrm>
          <a:noFill/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Значение категорий для философского мышления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1468" y="1993643"/>
            <a:ext cx="7694645" cy="2729204"/>
          </a:xfrm>
        </p:spPr>
        <p:txBody>
          <a:bodyPr>
            <a:normAutofit fontScale="92500" lnSpcReduction="10000"/>
          </a:bodyPr>
          <a:lstStyle/>
          <a:p>
            <a:r>
              <a:rPr lang="ru-RU" dirty="0">
                <a:solidFill>
                  <a:schemeClr val="bg1"/>
                </a:solidFill>
              </a:rPr>
              <a:t>Категории — это инструмент познания и осмысления действительности</a:t>
            </a:r>
          </a:p>
          <a:p>
            <a:r>
              <a:rPr lang="ru-RU" dirty="0">
                <a:solidFill>
                  <a:schemeClr val="bg1"/>
                </a:solidFill>
              </a:rPr>
              <a:t>С их помощью человек различает сущность и явление, причину и следствие, необходимость и случайность</a:t>
            </a:r>
          </a:p>
          <a:p>
            <a:r>
              <a:rPr lang="ru-RU" dirty="0">
                <a:solidFill>
                  <a:schemeClr val="bg1"/>
                </a:solidFill>
              </a:rPr>
              <a:t>Они служат основой для формирования мировоззрения и научного понимания мира</a:t>
            </a:r>
          </a:p>
          <a:p>
            <a:r>
              <a:rPr lang="ru-RU" dirty="0">
                <a:solidFill>
                  <a:schemeClr val="bg1"/>
                </a:solidFill>
              </a:rPr>
              <a:t>Таким образом, категории объединяют все знания человека в единую систему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10747553" y="243466"/>
            <a:ext cx="1178560" cy="1178560"/>
          </a:xfrm>
          <a:prstGeom prst="ellipse">
            <a:avLst/>
          </a:prstGeom>
          <a:noFill/>
          <a:ln w="25400">
            <a:solidFill>
              <a:srgbClr val="D60093"/>
            </a:solidFill>
          </a:ln>
          <a:effectLst>
            <a:glow rad="533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11100523" y="601645"/>
            <a:ext cx="462199" cy="462199"/>
          </a:xfrm>
          <a:prstGeom prst="ellipse">
            <a:avLst/>
          </a:prstGeom>
          <a:solidFill>
            <a:srgbClr val="D60093"/>
          </a:solidFill>
          <a:ln w="25400">
            <a:solidFill>
              <a:srgbClr val="D60093"/>
            </a:solidFill>
          </a:ln>
          <a:effectLst>
            <a:glow rad="254000">
              <a:srgbClr val="D60093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11268255" y="769377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A074B39-E304-4E02-A39A-96301800E759}"/>
              </a:ext>
            </a:extLst>
          </p:cNvPr>
          <p:cNvSpPr/>
          <p:nvPr/>
        </p:nvSpPr>
        <p:spPr>
          <a:xfrm>
            <a:off x="-717550" y="-855240"/>
            <a:ext cx="1435100" cy="1435100"/>
          </a:xfrm>
          <a:prstGeom prst="rect">
            <a:avLst/>
          </a:prstGeom>
          <a:noFill/>
          <a:ln w="76200">
            <a:solidFill>
              <a:srgbClr val="9966FF"/>
            </a:solidFill>
          </a:ln>
          <a:effectLst>
            <a:glow rad="177800">
              <a:srgbClr val="0070C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751175" y="5191638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5401026" y="5440102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4129842" y="2308916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3104452">
            <a:off x="463293" y="1695496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2393564" y="832743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4354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120000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24" grpId="0" uiExpan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9DB8824-5161-4ABE-904E-E89B72328A8C}"/>
              </a:ext>
            </a:extLst>
          </p:cNvPr>
          <p:cNvSpPr/>
          <p:nvPr/>
        </p:nvSpPr>
        <p:spPr>
          <a:xfrm>
            <a:off x="11568492" y="-866650"/>
            <a:ext cx="1435100" cy="1435100"/>
          </a:xfrm>
          <a:prstGeom prst="rect">
            <a:avLst/>
          </a:prstGeom>
          <a:noFill/>
          <a:ln w="76200">
            <a:solidFill>
              <a:srgbClr val="FFFF00"/>
            </a:solidFill>
          </a:ln>
          <a:effectLst>
            <a:glow rad="177800">
              <a:srgbClr val="FFFF0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444A94C-0152-4154-BC24-AAFD09DAC919}"/>
              </a:ext>
            </a:extLst>
          </p:cNvPr>
          <p:cNvSpPr/>
          <p:nvPr/>
        </p:nvSpPr>
        <p:spPr>
          <a:xfrm>
            <a:off x="8574351" y="126006"/>
            <a:ext cx="1691640" cy="1691640"/>
          </a:xfrm>
          <a:prstGeom prst="ellipse">
            <a:avLst/>
          </a:prstGeom>
          <a:noFill/>
          <a:ln w="25400">
            <a:solidFill>
              <a:srgbClr val="FF0000"/>
            </a:solidFill>
          </a:ln>
          <a:effectLst>
            <a:glow rad="254000">
              <a:srgbClr val="FF000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0A009AF-C98E-43D1-85DE-18DE2332FEFD}"/>
              </a:ext>
            </a:extLst>
          </p:cNvPr>
          <p:cNvSpPr/>
          <p:nvPr/>
        </p:nvSpPr>
        <p:spPr>
          <a:xfrm>
            <a:off x="8927323" y="478978"/>
            <a:ext cx="985696" cy="985696"/>
          </a:xfrm>
          <a:prstGeom prst="ellipse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  <a:effectLst>
            <a:glow rad="254000">
              <a:srgbClr val="FF000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85D2F27-BC3F-46E1-99C8-261B54C6E7A9}"/>
              </a:ext>
            </a:extLst>
          </p:cNvPr>
          <p:cNvSpPr/>
          <p:nvPr/>
        </p:nvSpPr>
        <p:spPr>
          <a:xfrm>
            <a:off x="9262789" y="822883"/>
            <a:ext cx="303149" cy="303149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407" y="88711"/>
            <a:ext cx="8082869" cy="1643104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Основные категории философии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72" y="1903476"/>
            <a:ext cx="9615161" cy="4031615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Философия использует множество категорий, но наиболее важные из них: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Материя и сознание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Причина и следствие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Сущность и явление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Необходимость и случайность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Форма и содержание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Единичное, особенное и всеобщее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Они выражают фундаментальные связи и противоположности, лежащие в основе существования всего</a:t>
            </a: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4B42BE27-52A1-4C0D-AA44-7C915B107E4D}"/>
              </a:ext>
            </a:extLst>
          </p:cNvPr>
          <p:cNvSpPr/>
          <p:nvPr/>
        </p:nvSpPr>
        <p:spPr>
          <a:xfrm>
            <a:off x="6845305" y="3193312"/>
            <a:ext cx="1178560" cy="1178560"/>
          </a:xfrm>
          <a:prstGeom prst="ellipse">
            <a:avLst/>
          </a:prstGeom>
          <a:noFill/>
          <a:ln w="25400">
            <a:solidFill>
              <a:srgbClr val="00B050"/>
            </a:solidFill>
          </a:ln>
          <a:effectLst>
            <a:glow rad="533400">
              <a:srgbClr val="92D050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D1F5327-2926-4632-BDF5-404E048B4D9C}"/>
              </a:ext>
            </a:extLst>
          </p:cNvPr>
          <p:cNvSpPr/>
          <p:nvPr/>
        </p:nvSpPr>
        <p:spPr>
          <a:xfrm>
            <a:off x="7198275" y="3551491"/>
            <a:ext cx="462199" cy="462199"/>
          </a:xfrm>
          <a:prstGeom prst="ellipse">
            <a:avLst/>
          </a:prstGeom>
          <a:solidFill>
            <a:srgbClr val="00B050"/>
          </a:solidFill>
          <a:ln w="25400">
            <a:solidFill>
              <a:srgbClr val="00B050"/>
            </a:solidFill>
          </a:ln>
          <a:effectLst>
            <a:glow rad="254000">
              <a:srgbClr val="92D050">
                <a:alpha val="2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C6A01011-CE9E-4D29-8E69-14ABFBAEB77E}"/>
              </a:ext>
            </a:extLst>
          </p:cNvPr>
          <p:cNvSpPr/>
          <p:nvPr/>
        </p:nvSpPr>
        <p:spPr>
          <a:xfrm>
            <a:off x="7366007" y="3719223"/>
            <a:ext cx="126733" cy="126733"/>
          </a:xfrm>
          <a:prstGeom prst="ellipse">
            <a:avLst/>
          </a:prstGeom>
          <a:solidFill>
            <a:srgbClr val="00009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3389668A-FB5F-4FBE-85C8-B72C85C94F5B}"/>
              </a:ext>
            </a:extLst>
          </p:cNvPr>
          <p:cNvGrpSpPr/>
          <p:nvPr/>
        </p:nvGrpSpPr>
        <p:grpSpPr>
          <a:xfrm>
            <a:off x="1354915" y="5904529"/>
            <a:ext cx="351946" cy="351946"/>
            <a:chOff x="2434033" y="5681662"/>
            <a:chExt cx="541337" cy="541337"/>
          </a:xfrm>
        </p:grpSpPr>
        <p:sp>
          <p:nvSpPr>
            <p:cNvPr id="13" name="Прямоугольник: скругленные углы 12">
              <a:extLst>
                <a:ext uri="{FF2B5EF4-FFF2-40B4-BE49-F238E27FC236}">
                  <a16:creationId xmlns:a16="http://schemas.microsoft.com/office/drawing/2014/main" id="{0BD44815-48E3-4C8C-AAA9-FBA1A02EBD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D3DBCC67-F267-487C-A9D4-B0CC350FD3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8496D7DE-0B49-4D77-94A6-7D137DA26451}"/>
              </a:ext>
            </a:extLst>
          </p:cNvPr>
          <p:cNvGrpSpPr/>
          <p:nvPr/>
        </p:nvGrpSpPr>
        <p:grpSpPr>
          <a:xfrm>
            <a:off x="5401026" y="5440102"/>
            <a:ext cx="229854" cy="229854"/>
            <a:chOff x="2434033" y="5681662"/>
            <a:chExt cx="541337" cy="541337"/>
          </a:xfrm>
        </p:grpSpPr>
        <p:sp>
          <p:nvSpPr>
            <p:cNvPr id="19" name="Прямоугольник: скругленные углы 18">
              <a:extLst>
                <a:ext uri="{FF2B5EF4-FFF2-40B4-BE49-F238E27FC236}">
                  <a16:creationId xmlns:a16="http://schemas.microsoft.com/office/drawing/2014/main" id="{E95C47F4-B39C-45F3-ACBE-877737DB9F8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" name="Прямоугольник: скругленные углы 19">
              <a:extLst>
                <a:ext uri="{FF2B5EF4-FFF2-40B4-BE49-F238E27FC236}">
                  <a16:creationId xmlns:a16="http://schemas.microsoft.com/office/drawing/2014/main" id="{A2820F40-E7E2-4304-AA59-477FB8B0ABD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797FD267-F577-4A85-B700-074F41ABD183}"/>
              </a:ext>
            </a:extLst>
          </p:cNvPr>
          <p:cNvGrpSpPr/>
          <p:nvPr/>
        </p:nvGrpSpPr>
        <p:grpSpPr>
          <a:xfrm>
            <a:off x="4129842" y="2308916"/>
            <a:ext cx="271804" cy="271804"/>
            <a:chOff x="2434033" y="5681662"/>
            <a:chExt cx="541337" cy="541337"/>
          </a:xfrm>
        </p:grpSpPr>
        <p:sp>
          <p:nvSpPr>
            <p:cNvPr id="22" name="Прямоугольник: скругленные углы 21">
              <a:extLst>
                <a:ext uri="{FF2B5EF4-FFF2-40B4-BE49-F238E27FC236}">
                  <a16:creationId xmlns:a16="http://schemas.microsoft.com/office/drawing/2014/main" id="{F0D20CFD-035C-444B-A707-54CD75F6A98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Прямоугольник: скругленные углы 22">
              <a:extLst>
                <a:ext uri="{FF2B5EF4-FFF2-40B4-BE49-F238E27FC236}">
                  <a16:creationId xmlns:a16="http://schemas.microsoft.com/office/drawing/2014/main" id="{658A7EC3-02D3-4B7E-9892-FAD46A26F99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alpha val="74000"/>
              </a:schemeClr>
            </a:solidFill>
            <a:ln>
              <a:solidFill>
                <a:schemeClr val="accent1">
                  <a:shade val="50000"/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7828664">
            <a:off x="11028323" y="1822744"/>
            <a:ext cx="762083" cy="3035300"/>
          </a:xfrm>
          <a:prstGeom prst="triangle">
            <a:avLst/>
          </a:prstGeom>
          <a:solidFill>
            <a:srgbClr val="D60093"/>
          </a:solidFill>
          <a:ln>
            <a:noFill/>
          </a:ln>
          <a:effectLst>
            <a:glow rad="152400">
              <a:srgbClr val="D60093">
                <a:alpha val="3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9420171" y="1034203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88900" cap="rnd" cmpd="dbl">
            <a:solidFill>
              <a:srgbClr val="D60093"/>
            </a:solidFill>
            <a:prstDash val="sysDot"/>
          </a:ln>
          <a:effectLst>
            <a:glow rad="228600">
              <a:srgbClr val="D60093">
                <a:alpha val="58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8A2359D5-8BFE-4E96-8B4E-48F11A63C889}"/>
              </a:ext>
            </a:extLst>
          </p:cNvPr>
          <p:cNvSpPr/>
          <p:nvPr/>
        </p:nvSpPr>
        <p:spPr>
          <a:xfrm>
            <a:off x="9530428" y="5680538"/>
            <a:ext cx="1435100" cy="1435100"/>
          </a:xfrm>
          <a:prstGeom prst="rect">
            <a:avLst/>
          </a:prstGeom>
          <a:noFill/>
          <a:ln w="76200">
            <a:solidFill>
              <a:srgbClr val="FFFF00"/>
            </a:solidFill>
          </a:ln>
          <a:effectLst>
            <a:glow rad="177800">
              <a:srgbClr val="FFFF00">
                <a:alpha val="2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A6B2D2E-1708-4D0E-B211-E357A0F6907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23627641"/>
                  </p:ext>
                </p:extLst>
              </p:nvPr>
            </p:nvGraphicFramePr>
            <p:xfrm>
              <a:off x="12739819" y="1973816"/>
              <a:ext cx="2695047" cy="3818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95047" cy="3818776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-7564705" ay="3383285" az="-78709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Трехмерная модель 3" descr="Мозг в голове">
                <a:extLst>
                  <a:ext uri="{FF2B5EF4-FFF2-40B4-BE49-F238E27FC236}">
                    <a16:creationId xmlns:a16="http://schemas.microsoft.com/office/drawing/2014/main" id="{FA6B2D2E-1708-4D0E-B211-E357A0F690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39819" y="1973816"/>
                <a:ext cx="2695047" cy="38187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1624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accel="37500" decel="62500" autoRev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repeatCount="indefinite" accel="35333" decel="40667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2" presetClass="emp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120000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 animBg="1"/>
      <p:bldP spid="24" grpId="0" uiExpand="1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авнобедренный треугольник 3">
            <a:extLst>
              <a:ext uri="{FF2B5EF4-FFF2-40B4-BE49-F238E27FC236}">
                <a16:creationId xmlns:a16="http://schemas.microsoft.com/office/drawing/2014/main" id="{389B5CA0-F1EF-4E2C-9F18-94E3AC82D8BB}"/>
              </a:ext>
            </a:extLst>
          </p:cNvPr>
          <p:cNvSpPr/>
          <p:nvPr/>
        </p:nvSpPr>
        <p:spPr>
          <a:xfrm>
            <a:off x="-38100" y="-74289"/>
            <a:ext cx="1612667" cy="1390230"/>
          </a:xfrm>
          <a:prstGeom prst="triangle">
            <a:avLst/>
          </a:prstGeom>
          <a:noFill/>
          <a:ln w="50800" cap="rnd">
            <a:solidFill>
              <a:srgbClr val="003399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873" y="329824"/>
            <a:ext cx="8082869" cy="986118"/>
          </a:xfrm>
          <a:noFill/>
        </p:spPr>
        <p:txBody>
          <a:bodyPr>
            <a:normAutofit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 Материя и сознание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472" y="1903476"/>
            <a:ext cx="8007711" cy="2973323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Материя — это объективная реальность, существующая независимо от человека и его восприятия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Сознание — высшая форма отражения материи, свойственная человеку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Сознание не существует без материальной основы — мозга и общества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Философы спорят, что первично: материя или сознание — этот вопрос лежит в основе мировоззрения</a:t>
            </a:r>
          </a:p>
        </p:txBody>
      </p: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6443005">
            <a:off x="10850034" y="-504225"/>
            <a:ext cx="762083" cy="3035300"/>
          </a:xfrm>
          <a:prstGeom prst="triangl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9139042" y="-1455887"/>
            <a:ext cx="5543657" cy="5543657"/>
          </a:xfrm>
          <a:prstGeom prst="arc">
            <a:avLst>
              <a:gd name="adj1" fmla="val 16200000"/>
              <a:gd name="adj2" fmla="val 16197404"/>
            </a:avLst>
          </a:prstGeom>
          <a:ln w="158750" cap="rnd" cmpd="dbl">
            <a:solidFill>
              <a:srgbClr val="FF0000"/>
            </a:solidFill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2899165" y="5470231"/>
            <a:ext cx="271804" cy="271804"/>
            <a:chOff x="2434033" y="5681662"/>
            <a:chExt cx="541337" cy="541337"/>
          </a:xfrm>
          <a:solidFill>
            <a:srgbClr val="D60093">
              <a:alpha val="52000"/>
            </a:srgb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8352308" y="2312872"/>
            <a:ext cx="271804" cy="271804"/>
            <a:chOff x="2434033" y="5681662"/>
            <a:chExt cx="541337" cy="541337"/>
          </a:xfrm>
          <a:solidFill>
            <a:srgbClr val="D60093">
              <a:alpha val="52000"/>
            </a:srgb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8565752"/>
                  </p:ext>
                </p:extLst>
              </p:nvPr>
            </p:nvGraphicFramePr>
            <p:xfrm>
              <a:off x="8303481" y="3348932"/>
              <a:ext cx="2026139" cy="349503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6139" cy="3495031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2" ay="-539881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564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3481" y="3348932"/>
                <a:ext cx="2026139" cy="34950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082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decel="59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4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3076" y="84800"/>
            <a:ext cx="8082869" cy="986118"/>
          </a:xfrm>
          <a:noFill/>
        </p:spPr>
        <p:txBody>
          <a:bodyPr>
            <a:norm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Причина и следствие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6"/>
            <a:ext cx="6863597" cy="3074924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Каждое явление имеет причину, из которой оно возникает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Причина определяет следствие, но и само следствие может влиять на причину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Эта взаимосвязь показывает закономерный характер мира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Понимание причинно-следственных связей позволяет человеку прогнозировать и управлять процессами</a:t>
            </a:r>
          </a:p>
        </p:txBody>
      </p:sp>
      <p:sp>
        <p:nvSpPr>
          <p:cNvPr id="24" name="Равнобедренный треугольник 23">
            <a:extLst>
              <a:ext uri="{FF2B5EF4-FFF2-40B4-BE49-F238E27FC236}">
                <a16:creationId xmlns:a16="http://schemas.microsoft.com/office/drawing/2014/main" id="{DBD8F267-3D25-400F-B27B-C9215774D9BD}"/>
              </a:ext>
            </a:extLst>
          </p:cNvPr>
          <p:cNvSpPr/>
          <p:nvPr/>
        </p:nvSpPr>
        <p:spPr>
          <a:xfrm rot="16443005">
            <a:off x="15127067" y="-4363768"/>
            <a:ext cx="762083" cy="3035300"/>
          </a:xfrm>
          <a:prstGeom prst="triangl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4359411" y="176831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10611235" y="5740400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8493414"/>
                  </p:ext>
                </p:extLst>
              </p:nvPr>
            </p:nvGraphicFramePr>
            <p:xfrm>
              <a:off x="7487382" y="8337630"/>
              <a:ext cx="2273459" cy="24256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73459" cy="2425657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5015095" ay="-48527" az="-4291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564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3" name="Трехмерная модель 32" descr="Мозг в голове">
                <a:extLst>
                  <a:ext uri="{FF2B5EF4-FFF2-40B4-BE49-F238E27FC236}">
                    <a16:creationId xmlns:a16="http://schemas.microsoft.com/office/drawing/2014/main" id="{87E132B7-0556-4375-B587-A6C913DFC7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87382" y="8337630"/>
                <a:ext cx="2273459" cy="2425657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 rot="16200000">
            <a:off x="-3877172" y="-141639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453F2945-BEEB-484B-8A1F-0085D677F079}"/>
              </a:ext>
            </a:extLst>
          </p:cNvPr>
          <p:cNvSpPr txBox="1">
            <a:spLocks/>
          </p:cNvSpPr>
          <p:nvPr/>
        </p:nvSpPr>
        <p:spPr>
          <a:xfrm>
            <a:off x="3973076" y="-5114757"/>
            <a:ext cx="8082869" cy="98611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>
                <a:solidFill>
                  <a:schemeClr val="bg1"/>
                </a:solidFill>
              </a:rPr>
              <a:t> Сущность и явление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5" name="Подзаголовок 2">
            <a:extLst>
              <a:ext uri="{FF2B5EF4-FFF2-40B4-BE49-F238E27FC236}">
                <a16:creationId xmlns:a16="http://schemas.microsoft.com/office/drawing/2014/main" id="{F499D296-4CEC-41E0-8FF2-0B5679DE6D99}"/>
              </a:ext>
            </a:extLst>
          </p:cNvPr>
          <p:cNvSpPr txBox="1">
            <a:spLocks/>
          </p:cNvSpPr>
          <p:nvPr/>
        </p:nvSpPr>
        <p:spPr>
          <a:xfrm>
            <a:off x="5192312" y="-3591761"/>
            <a:ext cx="6863597" cy="30749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200">
                <a:solidFill>
                  <a:schemeClr val="bg1"/>
                </a:solidFill>
              </a:rPr>
              <a:t>Сущность — это внутренняя природа объекта, то, что делает его именно таким.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Явление — внешняя форма проявления сущности, то, как предмет воспринимается.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Задача философии — переходить от поверхностного к глубокому пониманию.</a:t>
            </a:r>
          </a:p>
          <a:p>
            <a:pPr algn="r"/>
            <a:r>
              <a:rPr lang="ru-RU" sz="2200">
                <a:solidFill>
                  <a:schemeClr val="bg1"/>
                </a:solidFill>
              </a:rPr>
              <a:t>Постижение сущности даёт истинное знание о предмете, а не просто его видимость.</a:t>
            </a:r>
            <a:endParaRPr lang="ru-RU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082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37" presetClass="emph" presetSubtype="2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3076" y="84800"/>
            <a:ext cx="8082869" cy="986118"/>
          </a:xfrm>
          <a:noFill/>
        </p:spPr>
        <p:txBody>
          <a:bodyPr>
            <a:norm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Сущность и явление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6"/>
            <a:ext cx="6863597" cy="3074924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Сущность — это внутренняя природа объекта, то, что делает его именно таким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Явление — внешняя форма проявления сущности, то, как предмет воспринимается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Задача философии — переходить от поверхностного к глубокому пониманию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Постижение сущности даёт истинное знание о предмете, а не просто его видимость</a:t>
            </a:r>
          </a:p>
        </p:txBody>
      </p: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" name="Группа 26">
            <a:extLst>
              <a:ext uri="{FF2B5EF4-FFF2-40B4-BE49-F238E27FC236}">
                <a16:creationId xmlns:a16="http://schemas.microsoft.com/office/drawing/2014/main" id="{92FE60B4-CD6C-4C83-9C66-7C210C574413}"/>
              </a:ext>
            </a:extLst>
          </p:cNvPr>
          <p:cNvGrpSpPr/>
          <p:nvPr/>
        </p:nvGrpSpPr>
        <p:grpSpPr>
          <a:xfrm>
            <a:off x="4920508" y="6102469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28" name="Прямоугольник: скругленные углы 27">
              <a:extLst>
                <a:ext uri="{FF2B5EF4-FFF2-40B4-BE49-F238E27FC236}">
                  <a16:creationId xmlns:a16="http://schemas.microsoft.com/office/drawing/2014/main" id="{C5EEDC14-E4B8-4987-819B-D96AC35CD9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id="{5831B378-1FD1-4B72-A91B-7F7D24F9D5E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" name="Группа 29">
            <a:extLst>
              <a:ext uri="{FF2B5EF4-FFF2-40B4-BE49-F238E27FC236}">
                <a16:creationId xmlns:a16="http://schemas.microsoft.com/office/drawing/2014/main" id="{4CAADDDF-97D4-499C-A5D3-D6A8223BE33A}"/>
              </a:ext>
            </a:extLst>
          </p:cNvPr>
          <p:cNvGrpSpPr/>
          <p:nvPr/>
        </p:nvGrpSpPr>
        <p:grpSpPr>
          <a:xfrm>
            <a:off x="11235349" y="1158537"/>
            <a:ext cx="271804" cy="271804"/>
            <a:chOff x="2434033" y="5681662"/>
            <a:chExt cx="541337" cy="541337"/>
          </a:xfrm>
          <a:solidFill>
            <a:schemeClr val="bg1">
              <a:alpha val="52000"/>
            </a:schemeClr>
          </a:solidFill>
        </p:grpSpPr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id="{30417E0F-2E5B-46E5-A597-9EEE429E87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id="{1848528B-FDB8-4F5A-BBC5-F71EE484A26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1">
                  <a:alpha val="7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>
            <a:off x="-3192325" y="142103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2129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A423389-ADAA-41DF-B02F-A5F9DCEB851C}"/>
              </a:ext>
            </a:extLst>
          </p:cNvPr>
          <p:cNvCxnSpPr>
            <a:cxnSpLocks/>
          </p:cNvCxnSpPr>
          <p:nvPr/>
        </p:nvCxnSpPr>
        <p:spPr>
          <a:xfrm>
            <a:off x="5124871" y="120607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0E5CBDE1-9F86-4733-8DB1-2B7D7633345D}"/>
              </a:ext>
            </a:extLst>
          </p:cNvPr>
          <p:cNvCxnSpPr>
            <a:cxnSpLocks/>
          </p:cNvCxnSpPr>
          <p:nvPr/>
        </p:nvCxnSpPr>
        <p:spPr>
          <a:xfrm>
            <a:off x="11482387" y="5852031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74174C8-454F-482C-A2FD-F75E90BB6102}"/>
              </a:ext>
            </a:extLst>
          </p:cNvPr>
          <p:cNvCxnSpPr>
            <a:cxnSpLocks/>
          </p:cNvCxnSpPr>
          <p:nvPr/>
        </p:nvCxnSpPr>
        <p:spPr>
          <a:xfrm>
            <a:off x="5173262" y="603419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Дуга 24">
            <a:extLst>
              <a:ext uri="{FF2B5EF4-FFF2-40B4-BE49-F238E27FC236}">
                <a16:creationId xmlns:a16="http://schemas.microsoft.com/office/drawing/2014/main" id="{A471A67D-FDDA-4A3F-A912-2EE9D99D680C}"/>
              </a:ext>
            </a:extLst>
          </p:cNvPr>
          <p:cNvSpPr/>
          <p:nvPr/>
        </p:nvSpPr>
        <p:spPr>
          <a:xfrm>
            <a:off x="-4559046" y="-1400947"/>
            <a:ext cx="9659894" cy="9659894"/>
          </a:xfrm>
          <a:prstGeom prst="arc">
            <a:avLst>
              <a:gd name="adj1" fmla="val 16200000"/>
              <a:gd name="adj2" fmla="val 16197404"/>
            </a:avLst>
          </a:prstGeom>
          <a:solidFill>
            <a:schemeClr val="bg1">
              <a:lumMod val="85000"/>
              <a:alpha val="46000"/>
            </a:schemeClr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BE3F7E8-A6CF-41F7-9EE3-E609B83ADB0E}"/>
              </a:ext>
            </a:extLst>
          </p:cNvPr>
          <p:cNvGrpSpPr/>
          <p:nvPr/>
        </p:nvGrpSpPr>
        <p:grpSpPr>
          <a:xfrm rot="5400000">
            <a:off x="-3877173" y="854121"/>
            <a:ext cx="7754344" cy="6573794"/>
            <a:chOff x="-3015996" y="142103"/>
            <a:chExt cx="7754344" cy="6573794"/>
          </a:xfrm>
        </p:grpSpPr>
        <p:sp>
          <p:nvSpPr>
            <p:cNvPr id="20" name="Дуга 19">
              <a:extLst>
                <a:ext uri="{FF2B5EF4-FFF2-40B4-BE49-F238E27FC236}">
                  <a16:creationId xmlns:a16="http://schemas.microsoft.com/office/drawing/2014/main" id="{7D8852C9-7576-4B08-B639-F793094E310B}"/>
                </a:ext>
              </a:extLst>
            </p:cNvPr>
            <p:cNvSpPr/>
            <p:nvPr/>
          </p:nvSpPr>
          <p:spPr>
            <a:xfrm>
              <a:off x="-3015996" y="142103"/>
              <a:ext cx="6573794" cy="6573794"/>
            </a:xfrm>
            <a:prstGeom prst="arc">
              <a:avLst>
                <a:gd name="adj1" fmla="val 16200000"/>
                <a:gd name="adj2" fmla="val 16197404"/>
              </a:avLst>
            </a:prstGeom>
            <a:solidFill>
              <a:schemeClr val="bg1">
                <a:lumMod val="85000"/>
              </a:schemeClr>
            </a:solidFill>
            <a:ln w="158750" cap="rnd" cmpd="dbl">
              <a:noFill/>
              <a:prstDash val="sys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1" name="Равнобедренный треугольник 20">
              <a:extLst>
                <a:ext uri="{FF2B5EF4-FFF2-40B4-BE49-F238E27FC236}">
                  <a16:creationId xmlns:a16="http://schemas.microsoft.com/office/drawing/2014/main" id="{CDAD22F1-D3C8-4BB0-B484-C46937E8B5E1}"/>
                </a:ext>
              </a:extLst>
            </p:cNvPr>
            <p:cNvSpPr/>
            <p:nvPr/>
          </p:nvSpPr>
          <p:spPr>
            <a:xfrm rot="5400000">
              <a:off x="3236899" y="2733885"/>
              <a:ext cx="1612667" cy="1390230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 w="50800" cap="rnd">
              <a:noFill/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106" y="0"/>
            <a:ext cx="9659894" cy="986118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  Необходимость и случайность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312" y="1607795"/>
            <a:ext cx="6863597" cy="3257483"/>
          </a:xfrm>
        </p:spPr>
        <p:txBody>
          <a:bodyPr>
            <a:noAutofit/>
          </a:bodyPr>
          <a:lstStyle/>
          <a:p>
            <a:pPr algn="r"/>
            <a:r>
              <a:rPr lang="ru-RU" sz="2200" dirty="0">
                <a:solidFill>
                  <a:schemeClr val="bg1"/>
                </a:solidFill>
              </a:rPr>
              <a:t>Необходимость — это то, что должно произойти при данных условиях, закономерность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Случайность — это то, что может произойти, а может и нет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Они не противоположны, а взаимосвязаны: необходимость проявляется через множество случайностей</a:t>
            </a:r>
          </a:p>
          <a:p>
            <a:pPr algn="r"/>
            <a:r>
              <a:rPr lang="ru-RU" sz="2200" dirty="0">
                <a:solidFill>
                  <a:schemeClr val="bg1"/>
                </a:solidFill>
              </a:rPr>
              <a:t>Философия помогает понять, как случайное подчиняется общим законам развития</a:t>
            </a:r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-2314392" y="1160521"/>
            <a:ext cx="4628782" cy="4628782"/>
          </a:xfrm>
          <a:prstGeom prst="arc">
            <a:avLst>
              <a:gd name="adj1" fmla="val 16200000"/>
              <a:gd name="adj2" fmla="val 16197404"/>
            </a:avLst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69B052F-1515-4965-A381-49AC91B34625}"/>
              </a:ext>
            </a:extLst>
          </p:cNvPr>
          <p:cNvGrpSpPr/>
          <p:nvPr/>
        </p:nvGrpSpPr>
        <p:grpSpPr>
          <a:xfrm rot="2700000">
            <a:off x="4891850" y="95969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E88A6903-3239-4F5D-A916-3F7A0117AFD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770138F5-72E0-4241-B6E3-E1CFFFBDA3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0D3E391F-CDD2-448B-A066-98083D323DA1}"/>
              </a:ext>
            </a:extLst>
          </p:cNvPr>
          <p:cNvGrpSpPr/>
          <p:nvPr/>
        </p:nvGrpSpPr>
        <p:grpSpPr>
          <a:xfrm rot="2700000">
            <a:off x="11254400" y="561974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BB623EAF-EF43-4D13-8764-A07DFEEBEE2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4E5C8DC-7973-4FFE-99D3-C8F6B644F3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C720ACA9-D5B0-4138-9AA0-53E7B87353FD}"/>
              </a:ext>
            </a:extLst>
          </p:cNvPr>
          <p:cNvGrpSpPr/>
          <p:nvPr/>
        </p:nvGrpSpPr>
        <p:grpSpPr>
          <a:xfrm rot="2700000">
            <a:off x="4934293" y="579762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C6ABC48F-DA98-42EF-8234-2839DC64876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FE9BF1D-3E4B-4627-8D2A-437676C4EC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916BEE2B-7ABD-4DB9-A221-2A48D0329D09}"/>
              </a:ext>
            </a:extLst>
          </p:cNvPr>
          <p:cNvGrpSpPr/>
          <p:nvPr/>
        </p:nvGrpSpPr>
        <p:grpSpPr>
          <a:xfrm>
            <a:off x="4934293" y="579762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F08E58FD-A047-4E69-B413-39864F5BDB4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4ECFB849-BFE6-4A3D-88A7-C6E2A20F83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" name="Капля 9">
            <a:extLst>
              <a:ext uri="{FF2B5EF4-FFF2-40B4-BE49-F238E27FC236}">
                <a16:creationId xmlns:a16="http://schemas.microsoft.com/office/drawing/2014/main" id="{895BA19A-1760-4446-969D-E619FC09076E}"/>
              </a:ext>
            </a:extLst>
          </p:cNvPr>
          <p:cNvSpPr/>
          <p:nvPr/>
        </p:nvSpPr>
        <p:spPr>
          <a:xfrm rot="3946968">
            <a:off x="4853183" y="156612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Капля 47">
            <a:extLst>
              <a:ext uri="{FF2B5EF4-FFF2-40B4-BE49-F238E27FC236}">
                <a16:creationId xmlns:a16="http://schemas.microsoft.com/office/drawing/2014/main" id="{9FADCC06-95F0-4E0E-82C0-C256BE0CC1BC}"/>
              </a:ext>
            </a:extLst>
          </p:cNvPr>
          <p:cNvSpPr/>
          <p:nvPr/>
        </p:nvSpPr>
        <p:spPr>
          <a:xfrm rot="7304940" flipV="1">
            <a:off x="5114124" y="159316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Капля 50">
            <a:extLst>
              <a:ext uri="{FF2B5EF4-FFF2-40B4-BE49-F238E27FC236}">
                <a16:creationId xmlns:a16="http://schemas.microsoft.com/office/drawing/2014/main" id="{D6F1CD78-1917-42F3-BCE2-38022035EB6B}"/>
              </a:ext>
            </a:extLst>
          </p:cNvPr>
          <p:cNvSpPr/>
          <p:nvPr/>
        </p:nvSpPr>
        <p:spPr>
          <a:xfrm rot="3946968">
            <a:off x="4907352" y="643717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Капля 51">
            <a:extLst>
              <a:ext uri="{FF2B5EF4-FFF2-40B4-BE49-F238E27FC236}">
                <a16:creationId xmlns:a16="http://schemas.microsoft.com/office/drawing/2014/main" id="{C8634D73-CF29-4C6C-B91B-5525F99BD7AC}"/>
              </a:ext>
            </a:extLst>
          </p:cNvPr>
          <p:cNvSpPr/>
          <p:nvPr/>
        </p:nvSpPr>
        <p:spPr>
          <a:xfrm rot="7304940" flipV="1">
            <a:off x="5168293" y="646421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Капля 52">
            <a:extLst>
              <a:ext uri="{FF2B5EF4-FFF2-40B4-BE49-F238E27FC236}">
                <a16:creationId xmlns:a16="http://schemas.microsoft.com/office/drawing/2014/main" id="{3461D3D0-CCF5-4112-B9C7-9029409603B2}"/>
              </a:ext>
            </a:extLst>
          </p:cNvPr>
          <p:cNvSpPr/>
          <p:nvPr/>
        </p:nvSpPr>
        <p:spPr>
          <a:xfrm rot="3946968">
            <a:off x="11222013" y="6251544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Капля 53">
            <a:extLst>
              <a:ext uri="{FF2B5EF4-FFF2-40B4-BE49-F238E27FC236}">
                <a16:creationId xmlns:a16="http://schemas.microsoft.com/office/drawing/2014/main" id="{79FBF4F0-0ACA-4CF6-8A2B-A215B703393C}"/>
              </a:ext>
            </a:extLst>
          </p:cNvPr>
          <p:cNvSpPr/>
          <p:nvPr/>
        </p:nvSpPr>
        <p:spPr>
          <a:xfrm rot="7304940" flipV="1">
            <a:off x="11482954" y="6278583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2FBFD5AB-C884-430A-ACE1-99944D9F9DE8}"/>
              </a:ext>
            </a:extLst>
          </p:cNvPr>
          <p:cNvGrpSpPr/>
          <p:nvPr/>
        </p:nvGrpSpPr>
        <p:grpSpPr>
          <a:xfrm>
            <a:off x="4888523" y="96571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6DCF768D-F4E0-49DF-BC40-5329055BD74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F4B4D46-399E-4AFA-9C38-F341CA36906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5967A2CF-EBBB-46F0-A1FD-2DC11772EED9}"/>
              </a:ext>
            </a:extLst>
          </p:cNvPr>
          <p:cNvGrpSpPr/>
          <p:nvPr/>
        </p:nvGrpSpPr>
        <p:grpSpPr>
          <a:xfrm>
            <a:off x="11254400" y="5627063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5" name="Прямоугольник: скругленные углы 64">
              <a:extLst>
                <a:ext uri="{FF2B5EF4-FFF2-40B4-BE49-F238E27FC236}">
                  <a16:creationId xmlns:a16="http://schemas.microsoft.com/office/drawing/2014/main" id="{F7E655CB-8006-4B67-AF6C-321D195A15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B1A6DE8B-E8CB-47DB-A644-C90EDE3CCD9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47" name="Прямая соединительная линия 46">
            <a:extLst>
              <a:ext uri="{FF2B5EF4-FFF2-40B4-BE49-F238E27FC236}">
                <a16:creationId xmlns:a16="http://schemas.microsoft.com/office/drawing/2014/main" id="{7995C2B4-C0A5-479A-9B3F-FBC1D84F386D}"/>
              </a:ext>
            </a:extLst>
          </p:cNvPr>
          <p:cNvCxnSpPr>
            <a:cxnSpLocks/>
          </p:cNvCxnSpPr>
          <p:nvPr/>
        </p:nvCxnSpPr>
        <p:spPr>
          <a:xfrm>
            <a:off x="151896" y="7973021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B03F8229-C5DB-41F6-A69B-6AAA24506A9A}"/>
              </a:ext>
            </a:extLst>
          </p:cNvPr>
          <p:cNvCxnSpPr>
            <a:cxnSpLocks/>
          </p:cNvCxnSpPr>
          <p:nvPr/>
        </p:nvCxnSpPr>
        <p:spPr>
          <a:xfrm>
            <a:off x="743100" y="799193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>
            <a:extLst>
              <a:ext uri="{FF2B5EF4-FFF2-40B4-BE49-F238E27FC236}">
                <a16:creationId xmlns:a16="http://schemas.microsoft.com/office/drawing/2014/main" id="{F43205BB-78C8-493E-BE7E-AC57DDDEDA2B}"/>
              </a:ext>
            </a:extLst>
          </p:cNvPr>
          <p:cNvCxnSpPr>
            <a:cxnSpLocks/>
          </p:cNvCxnSpPr>
          <p:nvPr/>
        </p:nvCxnSpPr>
        <p:spPr>
          <a:xfrm>
            <a:off x="1384002" y="798462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Группа 57">
            <a:extLst>
              <a:ext uri="{FF2B5EF4-FFF2-40B4-BE49-F238E27FC236}">
                <a16:creationId xmlns:a16="http://schemas.microsoft.com/office/drawing/2014/main" id="{308DA327-3912-44CB-B797-ABDDFF36812B}"/>
              </a:ext>
            </a:extLst>
          </p:cNvPr>
          <p:cNvGrpSpPr/>
          <p:nvPr/>
        </p:nvGrpSpPr>
        <p:grpSpPr>
          <a:xfrm rot="2700000">
            <a:off x="-81125" y="7726646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9" name="Прямоугольник: скругленные углы 58">
              <a:extLst>
                <a:ext uri="{FF2B5EF4-FFF2-40B4-BE49-F238E27FC236}">
                  <a16:creationId xmlns:a16="http://schemas.microsoft.com/office/drawing/2014/main" id="{2ACD9DFB-3BED-4864-9BF2-7B83FBA98E9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0" name="Прямоугольник: скругленные углы 59">
              <a:extLst>
                <a:ext uri="{FF2B5EF4-FFF2-40B4-BE49-F238E27FC236}">
                  <a16:creationId xmlns:a16="http://schemas.microsoft.com/office/drawing/2014/main" id="{2752A249-437B-4E17-A4DB-7590D03C4DE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E20A28EF-7DB0-4582-AC73-8025C58DC2E4}"/>
              </a:ext>
            </a:extLst>
          </p:cNvPr>
          <p:cNvGrpSpPr/>
          <p:nvPr/>
        </p:nvGrpSpPr>
        <p:grpSpPr>
          <a:xfrm rot="2700000">
            <a:off x="515113" y="775965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2" name="Прямоугольник: скругленные углы 61">
              <a:extLst>
                <a:ext uri="{FF2B5EF4-FFF2-40B4-BE49-F238E27FC236}">
                  <a16:creationId xmlns:a16="http://schemas.microsoft.com/office/drawing/2014/main" id="{8381E7A2-9B3E-437F-B1F2-7960533B1FB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3DA731F7-406A-4EBE-B4D4-04953E12338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7" name="Группа 66">
            <a:extLst>
              <a:ext uri="{FF2B5EF4-FFF2-40B4-BE49-F238E27FC236}">
                <a16:creationId xmlns:a16="http://schemas.microsoft.com/office/drawing/2014/main" id="{A0129B97-7D04-4BC2-AC55-2EC5AFA4ADD4}"/>
              </a:ext>
            </a:extLst>
          </p:cNvPr>
          <p:cNvGrpSpPr/>
          <p:nvPr/>
        </p:nvGrpSpPr>
        <p:grpSpPr>
          <a:xfrm rot="2700000">
            <a:off x="1145033" y="774805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68" name="Прямоугольник: скругленные углы 67">
              <a:extLst>
                <a:ext uri="{FF2B5EF4-FFF2-40B4-BE49-F238E27FC236}">
                  <a16:creationId xmlns:a16="http://schemas.microsoft.com/office/drawing/2014/main" id="{8E7C871D-CF08-4FE2-8AE0-F842ACECB3B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9" name="Прямоугольник: скругленные углы 68">
              <a:extLst>
                <a:ext uri="{FF2B5EF4-FFF2-40B4-BE49-F238E27FC236}">
                  <a16:creationId xmlns:a16="http://schemas.microsoft.com/office/drawing/2014/main" id="{8DAFFB02-BD05-4198-9B3F-89EEBE0048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70" name="Группа 69">
            <a:extLst>
              <a:ext uri="{FF2B5EF4-FFF2-40B4-BE49-F238E27FC236}">
                <a16:creationId xmlns:a16="http://schemas.microsoft.com/office/drawing/2014/main" id="{16C59528-3D5C-4380-A148-EB90C1F8591D}"/>
              </a:ext>
            </a:extLst>
          </p:cNvPr>
          <p:cNvGrpSpPr/>
          <p:nvPr/>
        </p:nvGrpSpPr>
        <p:grpSpPr>
          <a:xfrm>
            <a:off x="1145033" y="774805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71" name="Прямоугольник: скругленные углы 70">
              <a:extLst>
                <a:ext uri="{FF2B5EF4-FFF2-40B4-BE49-F238E27FC236}">
                  <a16:creationId xmlns:a16="http://schemas.microsoft.com/office/drawing/2014/main" id="{7F7A789C-E7A8-416D-80B9-DCAD6457FBE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2" name="Прямоугольник: скругленные углы 71">
              <a:extLst>
                <a:ext uri="{FF2B5EF4-FFF2-40B4-BE49-F238E27FC236}">
                  <a16:creationId xmlns:a16="http://schemas.microsoft.com/office/drawing/2014/main" id="{167C65CB-4B3C-43CC-B92F-51C0013614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73" name="Капля 72">
            <a:extLst>
              <a:ext uri="{FF2B5EF4-FFF2-40B4-BE49-F238E27FC236}">
                <a16:creationId xmlns:a16="http://schemas.microsoft.com/office/drawing/2014/main" id="{0A378DFC-2417-4564-999A-83FC5FCD82D6}"/>
              </a:ext>
            </a:extLst>
          </p:cNvPr>
          <p:cNvSpPr/>
          <p:nvPr/>
        </p:nvSpPr>
        <p:spPr>
          <a:xfrm rot="3946968">
            <a:off x="-119792" y="83330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4" name="Капля 73">
            <a:extLst>
              <a:ext uri="{FF2B5EF4-FFF2-40B4-BE49-F238E27FC236}">
                <a16:creationId xmlns:a16="http://schemas.microsoft.com/office/drawing/2014/main" id="{69BDD428-9432-4D76-9C0F-17DC89B70B9C}"/>
              </a:ext>
            </a:extLst>
          </p:cNvPr>
          <p:cNvSpPr/>
          <p:nvPr/>
        </p:nvSpPr>
        <p:spPr>
          <a:xfrm rot="7304940" flipV="1">
            <a:off x="141149" y="83601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5" name="Капля 74">
            <a:extLst>
              <a:ext uri="{FF2B5EF4-FFF2-40B4-BE49-F238E27FC236}">
                <a16:creationId xmlns:a16="http://schemas.microsoft.com/office/drawing/2014/main" id="{E4975EB2-8CF9-4D41-B0FD-5FF0EE80C7F8}"/>
              </a:ext>
            </a:extLst>
          </p:cNvPr>
          <p:cNvSpPr/>
          <p:nvPr/>
        </p:nvSpPr>
        <p:spPr>
          <a:xfrm rot="3946968">
            <a:off x="1118092" y="838760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Капля 75">
            <a:extLst>
              <a:ext uri="{FF2B5EF4-FFF2-40B4-BE49-F238E27FC236}">
                <a16:creationId xmlns:a16="http://schemas.microsoft.com/office/drawing/2014/main" id="{F2F4EB54-45A5-414C-AC4E-DFD0C1705B3F}"/>
              </a:ext>
            </a:extLst>
          </p:cNvPr>
          <p:cNvSpPr/>
          <p:nvPr/>
        </p:nvSpPr>
        <p:spPr>
          <a:xfrm rot="7304940" flipV="1">
            <a:off x="1379033" y="841464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7" name="Капля 76">
            <a:extLst>
              <a:ext uri="{FF2B5EF4-FFF2-40B4-BE49-F238E27FC236}">
                <a16:creationId xmlns:a16="http://schemas.microsoft.com/office/drawing/2014/main" id="{1DB115BD-8988-4319-B625-F631350C3CE9}"/>
              </a:ext>
            </a:extLst>
          </p:cNvPr>
          <p:cNvSpPr/>
          <p:nvPr/>
        </p:nvSpPr>
        <p:spPr>
          <a:xfrm rot="3946968">
            <a:off x="482726" y="8391450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8" name="Капля 77">
            <a:extLst>
              <a:ext uri="{FF2B5EF4-FFF2-40B4-BE49-F238E27FC236}">
                <a16:creationId xmlns:a16="http://schemas.microsoft.com/office/drawing/2014/main" id="{1E25CC8A-45D9-4CCD-9B3E-CDC65EFFBC88}"/>
              </a:ext>
            </a:extLst>
          </p:cNvPr>
          <p:cNvSpPr/>
          <p:nvPr/>
        </p:nvSpPr>
        <p:spPr>
          <a:xfrm rot="7304940" flipV="1">
            <a:off x="743667" y="8418489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1E11148B-602F-4D95-A52A-5D55B7932851}"/>
              </a:ext>
            </a:extLst>
          </p:cNvPr>
          <p:cNvGrpSpPr/>
          <p:nvPr/>
        </p:nvGrpSpPr>
        <p:grpSpPr>
          <a:xfrm>
            <a:off x="-84452" y="773265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80" name="Прямоугольник: скругленные углы 79">
              <a:extLst>
                <a:ext uri="{FF2B5EF4-FFF2-40B4-BE49-F238E27FC236}">
                  <a16:creationId xmlns:a16="http://schemas.microsoft.com/office/drawing/2014/main" id="{9EF040A0-1BBB-48FA-BC49-195D08FC3C1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1" name="Прямоугольник: скругленные углы 80">
              <a:extLst>
                <a:ext uri="{FF2B5EF4-FFF2-40B4-BE49-F238E27FC236}">
                  <a16:creationId xmlns:a16="http://schemas.microsoft.com/office/drawing/2014/main" id="{20525000-4768-45DD-8A03-D81655108CC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82" name="Группа 81">
            <a:extLst>
              <a:ext uri="{FF2B5EF4-FFF2-40B4-BE49-F238E27FC236}">
                <a16:creationId xmlns:a16="http://schemas.microsoft.com/office/drawing/2014/main" id="{875030D3-3C9C-4041-9613-5689E411A686}"/>
              </a:ext>
            </a:extLst>
          </p:cNvPr>
          <p:cNvGrpSpPr/>
          <p:nvPr/>
        </p:nvGrpSpPr>
        <p:grpSpPr>
          <a:xfrm>
            <a:off x="515113" y="776696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83" name="Прямоугольник: скругленные углы 82">
              <a:extLst>
                <a:ext uri="{FF2B5EF4-FFF2-40B4-BE49-F238E27FC236}">
                  <a16:creationId xmlns:a16="http://schemas.microsoft.com/office/drawing/2014/main" id="{3135DDDB-176A-4A18-9374-B8AA5A110FC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4" name="Прямоугольник: скругленные углы 83">
              <a:extLst>
                <a:ext uri="{FF2B5EF4-FFF2-40B4-BE49-F238E27FC236}">
                  <a16:creationId xmlns:a16="http://schemas.microsoft.com/office/drawing/2014/main" id="{AB705FEA-C84F-4A58-83B0-58DB7ECDB5E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85" name="Прямая соединительная линия 84">
            <a:extLst>
              <a:ext uri="{FF2B5EF4-FFF2-40B4-BE49-F238E27FC236}">
                <a16:creationId xmlns:a16="http://schemas.microsoft.com/office/drawing/2014/main" id="{ACE9BF20-B4CB-4F18-AC2B-40CED5495E5A}"/>
              </a:ext>
            </a:extLst>
          </p:cNvPr>
          <p:cNvCxnSpPr>
            <a:cxnSpLocks/>
          </p:cNvCxnSpPr>
          <p:nvPr/>
        </p:nvCxnSpPr>
        <p:spPr>
          <a:xfrm>
            <a:off x="1996585" y="798158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единительная линия 85">
            <a:extLst>
              <a:ext uri="{FF2B5EF4-FFF2-40B4-BE49-F238E27FC236}">
                <a16:creationId xmlns:a16="http://schemas.microsoft.com/office/drawing/2014/main" id="{08A4EE57-5662-4A94-9091-A0A208F9909B}"/>
              </a:ext>
            </a:extLst>
          </p:cNvPr>
          <p:cNvCxnSpPr>
            <a:cxnSpLocks/>
          </p:cNvCxnSpPr>
          <p:nvPr/>
        </p:nvCxnSpPr>
        <p:spPr>
          <a:xfrm>
            <a:off x="2587789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327F6F7F-8F4D-4B16-A35A-60AC79B79E6C}"/>
              </a:ext>
            </a:extLst>
          </p:cNvPr>
          <p:cNvCxnSpPr>
            <a:cxnSpLocks/>
          </p:cNvCxnSpPr>
          <p:nvPr/>
        </p:nvCxnSpPr>
        <p:spPr>
          <a:xfrm>
            <a:off x="3228691" y="799318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Группа 87">
            <a:extLst>
              <a:ext uri="{FF2B5EF4-FFF2-40B4-BE49-F238E27FC236}">
                <a16:creationId xmlns:a16="http://schemas.microsoft.com/office/drawing/2014/main" id="{EBE20E45-C28E-4FE0-948C-F564F36CAE15}"/>
              </a:ext>
            </a:extLst>
          </p:cNvPr>
          <p:cNvGrpSpPr/>
          <p:nvPr/>
        </p:nvGrpSpPr>
        <p:grpSpPr>
          <a:xfrm rot="2700000">
            <a:off x="1763564" y="773520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89" name="Прямоугольник: скругленные углы 88">
              <a:extLst>
                <a:ext uri="{FF2B5EF4-FFF2-40B4-BE49-F238E27FC236}">
                  <a16:creationId xmlns:a16="http://schemas.microsoft.com/office/drawing/2014/main" id="{DD11AA7A-2353-48FE-8BEA-960B8A93AD0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0" name="Прямоугольник: скругленные углы 89">
              <a:extLst>
                <a:ext uri="{FF2B5EF4-FFF2-40B4-BE49-F238E27FC236}">
                  <a16:creationId xmlns:a16="http://schemas.microsoft.com/office/drawing/2014/main" id="{6D175566-CB9B-4A4C-8DC1-C0991C6E595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1" name="Группа 90">
            <a:extLst>
              <a:ext uri="{FF2B5EF4-FFF2-40B4-BE49-F238E27FC236}">
                <a16:creationId xmlns:a16="http://schemas.microsoft.com/office/drawing/2014/main" id="{C582B7AA-0C3E-4313-826F-A83DCE692E9B}"/>
              </a:ext>
            </a:extLst>
          </p:cNvPr>
          <p:cNvGrpSpPr/>
          <p:nvPr/>
        </p:nvGrpSpPr>
        <p:grpSpPr>
          <a:xfrm rot="2700000">
            <a:off x="2359802" y="776821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92" name="Прямоугольник: скругленные углы 91">
              <a:extLst>
                <a:ext uri="{FF2B5EF4-FFF2-40B4-BE49-F238E27FC236}">
                  <a16:creationId xmlns:a16="http://schemas.microsoft.com/office/drawing/2014/main" id="{C2C2652E-50BC-422D-9393-70C3E47FA95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3" name="Прямоугольник: скругленные углы 92">
              <a:extLst>
                <a:ext uri="{FF2B5EF4-FFF2-40B4-BE49-F238E27FC236}">
                  <a16:creationId xmlns:a16="http://schemas.microsoft.com/office/drawing/2014/main" id="{AB3FD144-00B4-4150-A38E-0B236BAC196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4" name="Группа 93">
            <a:extLst>
              <a:ext uri="{FF2B5EF4-FFF2-40B4-BE49-F238E27FC236}">
                <a16:creationId xmlns:a16="http://schemas.microsoft.com/office/drawing/2014/main" id="{929C91EA-B920-4020-A408-D30286D8A12E}"/>
              </a:ext>
            </a:extLst>
          </p:cNvPr>
          <p:cNvGrpSpPr/>
          <p:nvPr/>
        </p:nvGrpSpPr>
        <p:grpSpPr>
          <a:xfrm rot="2700000">
            <a:off x="298972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95" name="Прямоугольник: скругленные углы 94">
              <a:extLst>
                <a:ext uri="{FF2B5EF4-FFF2-40B4-BE49-F238E27FC236}">
                  <a16:creationId xmlns:a16="http://schemas.microsoft.com/office/drawing/2014/main" id="{415304F0-0CD7-421F-B177-63420F266F7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6" name="Прямоугольник: скругленные углы 95">
              <a:extLst>
                <a:ext uri="{FF2B5EF4-FFF2-40B4-BE49-F238E27FC236}">
                  <a16:creationId xmlns:a16="http://schemas.microsoft.com/office/drawing/2014/main" id="{D015396C-8AD1-4794-B9A4-18C28BA8E00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97" name="Группа 96">
            <a:extLst>
              <a:ext uri="{FF2B5EF4-FFF2-40B4-BE49-F238E27FC236}">
                <a16:creationId xmlns:a16="http://schemas.microsoft.com/office/drawing/2014/main" id="{2885B287-E3AB-42FF-88F8-9D21DA5D9A3A}"/>
              </a:ext>
            </a:extLst>
          </p:cNvPr>
          <p:cNvGrpSpPr/>
          <p:nvPr/>
        </p:nvGrpSpPr>
        <p:grpSpPr>
          <a:xfrm>
            <a:off x="298972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98" name="Прямоугольник: скругленные углы 97">
              <a:extLst>
                <a:ext uri="{FF2B5EF4-FFF2-40B4-BE49-F238E27FC236}">
                  <a16:creationId xmlns:a16="http://schemas.microsoft.com/office/drawing/2014/main" id="{C37A73FE-2CB9-4996-B98B-8BFC570C84F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99" name="Прямоугольник: скругленные углы 98">
              <a:extLst>
                <a:ext uri="{FF2B5EF4-FFF2-40B4-BE49-F238E27FC236}">
                  <a16:creationId xmlns:a16="http://schemas.microsoft.com/office/drawing/2014/main" id="{41B1F0FB-7C1C-43BF-A3D1-7897AD9C2C8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0" name="Капля 99">
            <a:extLst>
              <a:ext uri="{FF2B5EF4-FFF2-40B4-BE49-F238E27FC236}">
                <a16:creationId xmlns:a16="http://schemas.microsoft.com/office/drawing/2014/main" id="{88E4CB10-C3EB-4D9E-B18A-B9B4DF69B323}"/>
              </a:ext>
            </a:extLst>
          </p:cNvPr>
          <p:cNvSpPr/>
          <p:nvPr/>
        </p:nvSpPr>
        <p:spPr>
          <a:xfrm rot="3946968">
            <a:off x="1724897" y="83416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Капля 100">
            <a:extLst>
              <a:ext uri="{FF2B5EF4-FFF2-40B4-BE49-F238E27FC236}">
                <a16:creationId xmlns:a16="http://schemas.microsoft.com/office/drawing/2014/main" id="{BC28FCC9-A3CB-4D87-BD19-24D74EC7EA68}"/>
              </a:ext>
            </a:extLst>
          </p:cNvPr>
          <p:cNvSpPr/>
          <p:nvPr/>
        </p:nvSpPr>
        <p:spPr>
          <a:xfrm rot="7304940" flipV="1">
            <a:off x="1985838" y="83686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Капля 101">
            <a:extLst>
              <a:ext uri="{FF2B5EF4-FFF2-40B4-BE49-F238E27FC236}">
                <a16:creationId xmlns:a16="http://schemas.microsoft.com/office/drawing/2014/main" id="{0741E004-044F-4F04-AAD4-BACC43B8E862}"/>
              </a:ext>
            </a:extLst>
          </p:cNvPr>
          <p:cNvSpPr/>
          <p:nvPr/>
        </p:nvSpPr>
        <p:spPr>
          <a:xfrm rot="3946968">
            <a:off x="2962781" y="83961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3" name="Капля 102">
            <a:extLst>
              <a:ext uri="{FF2B5EF4-FFF2-40B4-BE49-F238E27FC236}">
                <a16:creationId xmlns:a16="http://schemas.microsoft.com/office/drawing/2014/main" id="{BB109110-9A9B-4678-BF7B-EC7BDD5DDFF4}"/>
              </a:ext>
            </a:extLst>
          </p:cNvPr>
          <p:cNvSpPr/>
          <p:nvPr/>
        </p:nvSpPr>
        <p:spPr>
          <a:xfrm rot="7304940" flipV="1">
            <a:off x="3223722" y="84232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4" name="Капля 103">
            <a:extLst>
              <a:ext uri="{FF2B5EF4-FFF2-40B4-BE49-F238E27FC236}">
                <a16:creationId xmlns:a16="http://schemas.microsoft.com/office/drawing/2014/main" id="{DDF4CC45-263B-46C5-AA2A-9AD876D8BD45}"/>
              </a:ext>
            </a:extLst>
          </p:cNvPr>
          <p:cNvSpPr/>
          <p:nvPr/>
        </p:nvSpPr>
        <p:spPr>
          <a:xfrm rot="3946968">
            <a:off x="2327415" y="8400013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Капля 104">
            <a:extLst>
              <a:ext uri="{FF2B5EF4-FFF2-40B4-BE49-F238E27FC236}">
                <a16:creationId xmlns:a16="http://schemas.microsoft.com/office/drawing/2014/main" id="{8A37F536-3A3A-40B5-8502-882EF63160B1}"/>
              </a:ext>
            </a:extLst>
          </p:cNvPr>
          <p:cNvSpPr/>
          <p:nvPr/>
        </p:nvSpPr>
        <p:spPr>
          <a:xfrm rot="7304940" flipV="1">
            <a:off x="2588356" y="8427052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6" name="Группа 105">
            <a:extLst>
              <a:ext uri="{FF2B5EF4-FFF2-40B4-BE49-F238E27FC236}">
                <a16:creationId xmlns:a16="http://schemas.microsoft.com/office/drawing/2014/main" id="{3A5A9EB0-9BA6-4D9F-9350-CA85C2CB3886}"/>
              </a:ext>
            </a:extLst>
          </p:cNvPr>
          <p:cNvGrpSpPr/>
          <p:nvPr/>
        </p:nvGrpSpPr>
        <p:grpSpPr>
          <a:xfrm>
            <a:off x="1760237" y="774122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07" name="Прямоугольник: скругленные углы 106">
              <a:extLst>
                <a:ext uri="{FF2B5EF4-FFF2-40B4-BE49-F238E27FC236}">
                  <a16:creationId xmlns:a16="http://schemas.microsoft.com/office/drawing/2014/main" id="{2D7C912B-4F75-4928-BC82-7FC7D7ECC8D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8" name="Прямоугольник: скругленные углы 107">
              <a:extLst>
                <a:ext uri="{FF2B5EF4-FFF2-40B4-BE49-F238E27FC236}">
                  <a16:creationId xmlns:a16="http://schemas.microsoft.com/office/drawing/2014/main" id="{C0D6841E-C807-4751-A169-F58FC5745A8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09" name="Группа 108">
            <a:extLst>
              <a:ext uri="{FF2B5EF4-FFF2-40B4-BE49-F238E27FC236}">
                <a16:creationId xmlns:a16="http://schemas.microsoft.com/office/drawing/2014/main" id="{57BC0D33-E829-49ED-9313-91B994C185B1}"/>
              </a:ext>
            </a:extLst>
          </p:cNvPr>
          <p:cNvGrpSpPr/>
          <p:nvPr/>
        </p:nvGrpSpPr>
        <p:grpSpPr>
          <a:xfrm>
            <a:off x="2359802" y="7775532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10" name="Прямоугольник: скругленные углы 109">
              <a:extLst>
                <a:ext uri="{FF2B5EF4-FFF2-40B4-BE49-F238E27FC236}">
                  <a16:creationId xmlns:a16="http://schemas.microsoft.com/office/drawing/2014/main" id="{2A48ABE3-657C-48B9-AFC2-36CDEF0D98B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1" name="Прямоугольник: скругленные углы 110">
              <a:extLst>
                <a:ext uri="{FF2B5EF4-FFF2-40B4-BE49-F238E27FC236}">
                  <a16:creationId xmlns:a16="http://schemas.microsoft.com/office/drawing/2014/main" id="{DBD665BD-2702-4738-9445-9B16936EA26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12" name="Прямая соединительная линия 111">
            <a:extLst>
              <a:ext uri="{FF2B5EF4-FFF2-40B4-BE49-F238E27FC236}">
                <a16:creationId xmlns:a16="http://schemas.microsoft.com/office/drawing/2014/main" id="{83184649-72A7-4662-B48A-E4D5BC155DC5}"/>
              </a:ext>
            </a:extLst>
          </p:cNvPr>
          <p:cNvCxnSpPr>
            <a:cxnSpLocks/>
          </p:cNvCxnSpPr>
          <p:nvPr/>
        </p:nvCxnSpPr>
        <p:spPr>
          <a:xfrm>
            <a:off x="3813082" y="799193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Прямая соединительная линия 112">
            <a:extLst>
              <a:ext uri="{FF2B5EF4-FFF2-40B4-BE49-F238E27FC236}">
                <a16:creationId xmlns:a16="http://schemas.microsoft.com/office/drawing/2014/main" id="{AE2BF2AF-FCE9-4657-924E-FDA3E8A14172}"/>
              </a:ext>
            </a:extLst>
          </p:cNvPr>
          <p:cNvCxnSpPr>
            <a:cxnSpLocks/>
          </p:cNvCxnSpPr>
          <p:nvPr/>
        </p:nvCxnSpPr>
        <p:spPr>
          <a:xfrm>
            <a:off x="4404286" y="801085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Прямая соединительная линия 113">
            <a:extLst>
              <a:ext uri="{FF2B5EF4-FFF2-40B4-BE49-F238E27FC236}">
                <a16:creationId xmlns:a16="http://schemas.microsoft.com/office/drawing/2014/main" id="{ABB01731-59B9-4F50-8724-B86778E1382F}"/>
              </a:ext>
            </a:extLst>
          </p:cNvPr>
          <p:cNvCxnSpPr>
            <a:cxnSpLocks/>
          </p:cNvCxnSpPr>
          <p:nvPr/>
        </p:nvCxnSpPr>
        <p:spPr>
          <a:xfrm>
            <a:off x="5045188" y="800354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Группа 114">
            <a:extLst>
              <a:ext uri="{FF2B5EF4-FFF2-40B4-BE49-F238E27FC236}">
                <a16:creationId xmlns:a16="http://schemas.microsoft.com/office/drawing/2014/main" id="{CBAD1F4F-6B80-48BF-836F-DBDCD5AFD43D}"/>
              </a:ext>
            </a:extLst>
          </p:cNvPr>
          <p:cNvGrpSpPr/>
          <p:nvPr/>
        </p:nvGrpSpPr>
        <p:grpSpPr>
          <a:xfrm rot="2700000">
            <a:off x="3580061" y="774556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16" name="Прямоугольник: скругленные углы 115">
              <a:extLst>
                <a:ext uri="{FF2B5EF4-FFF2-40B4-BE49-F238E27FC236}">
                  <a16:creationId xmlns:a16="http://schemas.microsoft.com/office/drawing/2014/main" id="{DDE77159-C91A-4963-84A9-0568093BA6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7" name="Прямоугольник: скругленные углы 116">
              <a:extLst>
                <a:ext uri="{FF2B5EF4-FFF2-40B4-BE49-F238E27FC236}">
                  <a16:creationId xmlns:a16="http://schemas.microsoft.com/office/drawing/2014/main" id="{E4E59EBA-EB91-4D9E-903C-D9019B455D8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18" name="Группа 117">
            <a:extLst>
              <a:ext uri="{FF2B5EF4-FFF2-40B4-BE49-F238E27FC236}">
                <a16:creationId xmlns:a16="http://schemas.microsoft.com/office/drawing/2014/main" id="{3DE068D5-56CF-4C09-9194-D6D3B4EF1AB5}"/>
              </a:ext>
            </a:extLst>
          </p:cNvPr>
          <p:cNvGrpSpPr/>
          <p:nvPr/>
        </p:nvGrpSpPr>
        <p:grpSpPr>
          <a:xfrm rot="2700000">
            <a:off x="4176299" y="777857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19" name="Прямоугольник: скругленные углы 118">
              <a:extLst>
                <a:ext uri="{FF2B5EF4-FFF2-40B4-BE49-F238E27FC236}">
                  <a16:creationId xmlns:a16="http://schemas.microsoft.com/office/drawing/2014/main" id="{8B1762B0-2C51-48D1-8168-1A1FB155A73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0" name="Прямоугольник: скругленные углы 119">
              <a:extLst>
                <a:ext uri="{FF2B5EF4-FFF2-40B4-BE49-F238E27FC236}">
                  <a16:creationId xmlns:a16="http://schemas.microsoft.com/office/drawing/2014/main" id="{5EA1759E-ED62-4B15-96F9-6EB2E9F472F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1" name="Группа 120">
            <a:extLst>
              <a:ext uri="{FF2B5EF4-FFF2-40B4-BE49-F238E27FC236}">
                <a16:creationId xmlns:a16="http://schemas.microsoft.com/office/drawing/2014/main" id="{AD0D95AF-7D30-4712-A6B7-6650094111C7}"/>
              </a:ext>
            </a:extLst>
          </p:cNvPr>
          <p:cNvGrpSpPr/>
          <p:nvPr/>
        </p:nvGrpSpPr>
        <p:grpSpPr>
          <a:xfrm rot="2700000">
            <a:off x="4806219" y="776696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22" name="Прямоугольник: скругленные углы 121">
              <a:extLst>
                <a:ext uri="{FF2B5EF4-FFF2-40B4-BE49-F238E27FC236}">
                  <a16:creationId xmlns:a16="http://schemas.microsoft.com/office/drawing/2014/main" id="{B659A55F-DD58-4761-A157-254691A06FC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3" name="Прямоугольник: скругленные углы 122">
              <a:extLst>
                <a:ext uri="{FF2B5EF4-FFF2-40B4-BE49-F238E27FC236}">
                  <a16:creationId xmlns:a16="http://schemas.microsoft.com/office/drawing/2014/main" id="{245FDACE-289D-4109-9366-E5874691563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4" name="Группа 123">
            <a:extLst>
              <a:ext uri="{FF2B5EF4-FFF2-40B4-BE49-F238E27FC236}">
                <a16:creationId xmlns:a16="http://schemas.microsoft.com/office/drawing/2014/main" id="{BE9D0CC4-85DD-4CDD-98D5-35AB22B3E81E}"/>
              </a:ext>
            </a:extLst>
          </p:cNvPr>
          <p:cNvGrpSpPr/>
          <p:nvPr/>
        </p:nvGrpSpPr>
        <p:grpSpPr>
          <a:xfrm>
            <a:off x="4806219" y="776696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25" name="Прямоугольник: скругленные углы 124">
              <a:extLst>
                <a:ext uri="{FF2B5EF4-FFF2-40B4-BE49-F238E27FC236}">
                  <a16:creationId xmlns:a16="http://schemas.microsoft.com/office/drawing/2014/main" id="{EE30A1B1-60D8-48FD-866E-D46C4E0E34B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6" name="Прямоугольник: скругленные углы 125">
              <a:extLst>
                <a:ext uri="{FF2B5EF4-FFF2-40B4-BE49-F238E27FC236}">
                  <a16:creationId xmlns:a16="http://schemas.microsoft.com/office/drawing/2014/main" id="{27BEF095-5479-452C-8128-E2E063BC5D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27" name="Капля 126">
            <a:extLst>
              <a:ext uri="{FF2B5EF4-FFF2-40B4-BE49-F238E27FC236}">
                <a16:creationId xmlns:a16="http://schemas.microsoft.com/office/drawing/2014/main" id="{24A72AD4-32C4-4D29-B5FB-3DE0F128AC51}"/>
              </a:ext>
            </a:extLst>
          </p:cNvPr>
          <p:cNvSpPr/>
          <p:nvPr/>
        </p:nvSpPr>
        <p:spPr>
          <a:xfrm rot="3946968">
            <a:off x="3541394" y="835198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8" name="Капля 127">
            <a:extLst>
              <a:ext uri="{FF2B5EF4-FFF2-40B4-BE49-F238E27FC236}">
                <a16:creationId xmlns:a16="http://schemas.microsoft.com/office/drawing/2014/main" id="{46E12AF9-7901-4123-BE1B-807EBD68706C}"/>
              </a:ext>
            </a:extLst>
          </p:cNvPr>
          <p:cNvSpPr/>
          <p:nvPr/>
        </p:nvSpPr>
        <p:spPr>
          <a:xfrm rot="7304940" flipV="1">
            <a:off x="3802335" y="837902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9" name="Капля 128">
            <a:extLst>
              <a:ext uri="{FF2B5EF4-FFF2-40B4-BE49-F238E27FC236}">
                <a16:creationId xmlns:a16="http://schemas.microsoft.com/office/drawing/2014/main" id="{0F3C253D-9572-4FAA-BB8F-D4336202EFAF}"/>
              </a:ext>
            </a:extLst>
          </p:cNvPr>
          <p:cNvSpPr/>
          <p:nvPr/>
        </p:nvSpPr>
        <p:spPr>
          <a:xfrm rot="3946968">
            <a:off x="4779278" y="840652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0" name="Капля 129">
            <a:extLst>
              <a:ext uri="{FF2B5EF4-FFF2-40B4-BE49-F238E27FC236}">
                <a16:creationId xmlns:a16="http://schemas.microsoft.com/office/drawing/2014/main" id="{7A3E5221-F85B-41F7-AE17-4AD6A93E6038}"/>
              </a:ext>
            </a:extLst>
          </p:cNvPr>
          <p:cNvSpPr/>
          <p:nvPr/>
        </p:nvSpPr>
        <p:spPr>
          <a:xfrm rot="7304940" flipV="1">
            <a:off x="5040219" y="843356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1" name="Капля 130">
            <a:extLst>
              <a:ext uri="{FF2B5EF4-FFF2-40B4-BE49-F238E27FC236}">
                <a16:creationId xmlns:a16="http://schemas.microsoft.com/office/drawing/2014/main" id="{FEF8E60F-E04C-418C-BB60-E55E339787AE}"/>
              </a:ext>
            </a:extLst>
          </p:cNvPr>
          <p:cNvSpPr/>
          <p:nvPr/>
        </p:nvSpPr>
        <p:spPr>
          <a:xfrm rot="3946968">
            <a:off x="4143912" y="841036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2" name="Капля 131">
            <a:extLst>
              <a:ext uri="{FF2B5EF4-FFF2-40B4-BE49-F238E27FC236}">
                <a16:creationId xmlns:a16="http://schemas.microsoft.com/office/drawing/2014/main" id="{2C237FBC-FF87-4491-8F4E-CE4B42F10C58}"/>
              </a:ext>
            </a:extLst>
          </p:cNvPr>
          <p:cNvSpPr/>
          <p:nvPr/>
        </p:nvSpPr>
        <p:spPr>
          <a:xfrm rot="7304940" flipV="1">
            <a:off x="4404853" y="843740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3" name="Группа 132">
            <a:extLst>
              <a:ext uri="{FF2B5EF4-FFF2-40B4-BE49-F238E27FC236}">
                <a16:creationId xmlns:a16="http://schemas.microsoft.com/office/drawing/2014/main" id="{412E7D3E-6F15-4DC1-824F-398852A52A82}"/>
              </a:ext>
            </a:extLst>
          </p:cNvPr>
          <p:cNvGrpSpPr/>
          <p:nvPr/>
        </p:nvGrpSpPr>
        <p:grpSpPr>
          <a:xfrm>
            <a:off x="3576734" y="775157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34" name="Прямоугольник: скругленные углы 133">
              <a:extLst>
                <a:ext uri="{FF2B5EF4-FFF2-40B4-BE49-F238E27FC236}">
                  <a16:creationId xmlns:a16="http://schemas.microsoft.com/office/drawing/2014/main" id="{BD717833-EC7F-4D06-89EC-D3A11E3ED03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5" name="Прямоугольник: скругленные углы 134">
              <a:extLst>
                <a:ext uri="{FF2B5EF4-FFF2-40B4-BE49-F238E27FC236}">
                  <a16:creationId xmlns:a16="http://schemas.microsoft.com/office/drawing/2014/main" id="{05AB7427-CF8F-4E3E-B87C-5D0BEBDE1A0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6" name="Группа 135">
            <a:extLst>
              <a:ext uri="{FF2B5EF4-FFF2-40B4-BE49-F238E27FC236}">
                <a16:creationId xmlns:a16="http://schemas.microsoft.com/office/drawing/2014/main" id="{A0F0A8D8-DD29-41AE-99DE-2CCEAA64C348}"/>
              </a:ext>
            </a:extLst>
          </p:cNvPr>
          <p:cNvGrpSpPr/>
          <p:nvPr/>
        </p:nvGrpSpPr>
        <p:grpSpPr>
          <a:xfrm>
            <a:off x="4176299" y="778588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37" name="Прямоугольник: скругленные углы 136">
              <a:extLst>
                <a:ext uri="{FF2B5EF4-FFF2-40B4-BE49-F238E27FC236}">
                  <a16:creationId xmlns:a16="http://schemas.microsoft.com/office/drawing/2014/main" id="{AE15A508-73A3-4418-B698-439ED166924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8" name="Прямоугольник: скругленные углы 137">
              <a:extLst>
                <a:ext uri="{FF2B5EF4-FFF2-40B4-BE49-F238E27FC236}">
                  <a16:creationId xmlns:a16="http://schemas.microsoft.com/office/drawing/2014/main" id="{74CE9B95-CD0E-4A92-A657-98738C43B98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39" name="Прямая соединительная линия 138">
            <a:extLst>
              <a:ext uri="{FF2B5EF4-FFF2-40B4-BE49-F238E27FC236}">
                <a16:creationId xmlns:a16="http://schemas.microsoft.com/office/drawing/2014/main" id="{F9B5A224-A627-405E-AC1E-446A1C8D613D}"/>
              </a:ext>
            </a:extLst>
          </p:cNvPr>
          <p:cNvCxnSpPr>
            <a:cxnSpLocks/>
          </p:cNvCxnSpPr>
          <p:nvPr/>
        </p:nvCxnSpPr>
        <p:spPr>
          <a:xfrm>
            <a:off x="5698115" y="798158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Прямая соединительная линия 139">
            <a:extLst>
              <a:ext uri="{FF2B5EF4-FFF2-40B4-BE49-F238E27FC236}">
                <a16:creationId xmlns:a16="http://schemas.microsoft.com/office/drawing/2014/main" id="{CD84DF23-E9F7-4465-956F-BE41F74C255B}"/>
              </a:ext>
            </a:extLst>
          </p:cNvPr>
          <p:cNvCxnSpPr>
            <a:cxnSpLocks/>
          </p:cNvCxnSpPr>
          <p:nvPr/>
        </p:nvCxnSpPr>
        <p:spPr>
          <a:xfrm>
            <a:off x="6289319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Прямая соединительная линия 140">
            <a:extLst>
              <a:ext uri="{FF2B5EF4-FFF2-40B4-BE49-F238E27FC236}">
                <a16:creationId xmlns:a16="http://schemas.microsoft.com/office/drawing/2014/main" id="{D2AD6359-C039-40AE-9373-0F2370AA5A87}"/>
              </a:ext>
            </a:extLst>
          </p:cNvPr>
          <p:cNvCxnSpPr>
            <a:cxnSpLocks/>
          </p:cNvCxnSpPr>
          <p:nvPr/>
        </p:nvCxnSpPr>
        <p:spPr>
          <a:xfrm>
            <a:off x="6930221" y="799318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2" name="Группа 141">
            <a:extLst>
              <a:ext uri="{FF2B5EF4-FFF2-40B4-BE49-F238E27FC236}">
                <a16:creationId xmlns:a16="http://schemas.microsoft.com/office/drawing/2014/main" id="{86AECD1E-E3C3-42ED-A9F1-55E9EC48D27B}"/>
              </a:ext>
            </a:extLst>
          </p:cNvPr>
          <p:cNvGrpSpPr/>
          <p:nvPr/>
        </p:nvGrpSpPr>
        <p:grpSpPr>
          <a:xfrm rot="2700000">
            <a:off x="5465094" y="7735209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43" name="Прямоугольник: скругленные углы 142">
              <a:extLst>
                <a:ext uri="{FF2B5EF4-FFF2-40B4-BE49-F238E27FC236}">
                  <a16:creationId xmlns:a16="http://schemas.microsoft.com/office/drawing/2014/main" id="{0AF50A3E-4253-494A-9E82-0FADF3FC269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4" name="Прямоугольник: скругленные углы 143">
              <a:extLst>
                <a:ext uri="{FF2B5EF4-FFF2-40B4-BE49-F238E27FC236}">
                  <a16:creationId xmlns:a16="http://schemas.microsoft.com/office/drawing/2014/main" id="{46B680B9-9891-41E5-80AF-F6998A86AD3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5" name="Группа 144">
            <a:extLst>
              <a:ext uri="{FF2B5EF4-FFF2-40B4-BE49-F238E27FC236}">
                <a16:creationId xmlns:a16="http://schemas.microsoft.com/office/drawing/2014/main" id="{C399EA4A-BEAC-46BA-A8E8-AFAE18073A80}"/>
              </a:ext>
            </a:extLst>
          </p:cNvPr>
          <p:cNvGrpSpPr/>
          <p:nvPr/>
        </p:nvGrpSpPr>
        <p:grpSpPr>
          <a:xfrm rot="2700000">
            <a:off x="6061332" y="776821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46" name="Прямоугольник: скругленные углы 145">
              <a:extLst>
                <a:ext uri="{FF2B5EF4-FFF2-40B4-BE49-F238E27FC236}">
                  <a16:creationId xmlns:a16="http://schemas.microsoft.com/office/drawing/2014/main" id="{82783119-5D73-4D1B-BE08-72A565AC932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7" name="Прямоугольник: скругленные углы 146">
              <a:extLst>
                <a:ext uri="{FF2B5EF4-FFF2-40B4-BE49-F238E27FC236}">
                  <a16:creationId xmlns:a16="http://schemas.microsoft.com/office/drawing/2014/main" id="{5DD95021-F12A-4272-B9AB-D0349FB96D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8" name="Группа 147">
            <a:extLst>
              <a:ext uri="{FF2B5EF4-FFF2-40B4-BE49-F238E27FC236}">
                <a16:creationId xmlns:a16="http://schemas.microsoft.com/office/drawing/2014/main" id="{D3C96C5F-7BC5-4B9C-BBCD-2A8502432DB1}"/>
              </a:ext>
            </a:extLst>
          </p:cNvPr>
          <p:cNvGrpSpPr/>
          <p:nvPr/>
        </p:nvGrpSpPr>
        <p:grpSpPr>
          <a:xfrm rot="2700000">
            <a:off x="669125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49" name="Прямоугольник: скругленные углы 148">
              <a:extLst>
                <a:ext uri="{FF2B5EF4-FFF2-40B4-BE49-F238E27FC236}">
                  <a16:creationId xmlns:a16="http://schemas.microsoft.com/office/drawing/2014/main" id="{C10A71EE-752F-4E2B-B021-CD7FB31D37D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0" name="Прямоугольник: скругленные углы 149">
              <a:extLst>
                <a:ext uri="{FF2B5EF4-FFF2-40B4-BE49-F238E27FC236}">
                  <a16:creationId xmlns:a16="http://schemas.microsoft.com/office/drawing/2014/main" id="{59DFED1C-DE7C-47A5-B4FF-968A2D3E350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51" name="Группа 150">
            <a:extLst>
              <a:ext uri="{FF2B5EF4-FFF2-40B4-BE49-F238E27FC236}">
                <a16:creationId xmlns:a16="http://schemas.microsoft.com/office/drawing/2014/main" id="{E3986DDD-D061-4853-9B13-FB08A86C176F}"/>
              </a:ext>
            </a:extLst>
          </p:cNvPr>
          <p:cNvGrpSpPr/>
          <p:nvPr/>
        </p:nvGrpSpPr>
        <p:grpSpPr>
          <a:xfrm>
            <a:off x="6691252" y="7756616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52" name="Прямоугольник: скругленные углы 151">
              <a:extLst>
                <a:ext uri="{FF2B5EF4-FFF2-40B4-BE49-F238E27FC236}">
                  <a16:creationId xmlns:a16="http://schemas.microsoft.com/office/drawing/2014/main" id="{58CD9E3D-23D5-42F3-B8E9-D5A72A32F92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3" name="Прямоугольник: скругленные углы 152">
              <a:extLst>
                <a:ext uri="{FF2B5EF4-FFF2-40B4-BE49-F238E27FC236}">
                  <a16:creationId xmlns:a16="http://schemas.microsoft.com/office/drawing/2014/main" id="{7CBBF33D-9C13-46F0-BD6F-5BA972F6A6D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54" name="Капля 153">
            <a:extLst>
              <a:ext uri="{FF2B5EF4-FFF2-40B4-BE49-F238E27FC236}">
                <a16:creationId xmlns:a16="http://schemas.microsoft.com/office/drawing/2014/main" id="{D8122A06-8101-4CA6-8765-176857F3BF19}"/>
              </a:ext>
            </a:extLst>
          </p:cNvPr>
          <p:cNvSpPr/>
          <p:nvPr/>
        </p:nvSpPr>
        <p:spPr>
          <a:xfrm rot="3946968">
            <a:off x="5426427" y="83416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5" name="Капля 154">
            <a:extLst>
              <a:ext uri="{FF2B5EF4-FFF2-40B4-BE49-F238E27FC236}">
                <a16:creationId xmlns:a16="http://schemas.microsoft.com/office/drawing/2014/main" id="{4B171258-47B0-45FB-9B9C-F9269ED7F72A}"/>
              </a:ext>
            </a:extLst>
          </p:cNvPr>
          <p:cNvSpPr/>
          <p:nvPr/>
        </p:nvSpPr>
        <p:spPr>
          <a:xfrm rot="7304940" flipV="1">
            <a:off x="5687368" y="83686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6" name="Капля 155">
            <a:extLst>
              <a:ext uri="{FF2B5EF4-FFF2-40B4-BE49-F238E27FC236}">
                <a16:creationId xmlns:a16="http://schemas.microsoft.com/office/drawing/2014/main" id="{9FC9D886-C2E8-4BE0-A21A-280E9F8CF230}"/>
              </a:ext>
            </a:extLst>
          </p:cNvPr>
          <p:cNvSpPr/>
          <p:nvPr/>
        </p:nvSpPr>
        <p:spPr>
          <a:xfrm rot="3946968">
            <a:off x="6664311" y="839616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7" name="Капля 156">
            <a:extLst>
              <a:ext uri="{FF2B5EF4-FFF2-40B4-BE49-F238E27FC236}">
                <a16:creationId xmlns:a16="http://schemas.microsoft.com/office/drawing/2014/main" id="{0FB3E3D1-12E1-441E-9973-F3323FDFE94C}"/>
              </a:ext>
            </a:extLst>
          </p:cNvPr>
          <p:cNvSpPr/>
          <p:nvPr/>
        </p:nvSpPr>
        <p:spPr>
          <a:xfrm rot="7304940" flipV="1">
            <a:off x="6925252" y="842320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8" name="Капля 157">
            <a:extLst>
              <a:ext uri="{FF2B5EF4-FFF2-40B4-BE49-F238E27FC236}">
                <a16:creationId xmlns:a16="http://schemas.microsoft.com/office/drawing/2014/main" id="{DA41FAE8-066B-40EC-A2CE-D2F69BD2FD50}"/>
              </a:ext>
            </a:extLst>
          </p:cNvPr>
          <p:cNvSpPr/>
          <p:nvPr/>
        </p:nvSpPr>
        <p:spPr>
          <a:xfrm rot="3946968">
            <a:off x="6028945" y="8400013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9" name="Капля 158">
            <a:extLst>
              <a:ext uri="{FF2B5EF4-FFF2-40B4-BE49-F238E27FC236}">
                <a16:creationId xmlns:a16="http://schemas.microsoft.com/office/drawing/2014/main" id="{2B903E6B-CC2C-466C-8071-63F1E2B3C189}"/>
              </a:ext>
            </a:extLst>
          </p:cNvPr>
          <p:cNvSpPr/>
          <p:nvPr/>
        </p:nvSpPr>
        <p:spPr>
          <a:xfrm rot="7304940" flipV="1">
            <a:off x="6289886" y="8427052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60" name="Группа 159">
            <a:extLst>
              <a:ext uri="{FF2B5EF4-FFF2-40B4-BE49-F238E27FC236}">
                <a16:creationId xmlns:a16="http://schemas.microsoft.com/office/drawing/2014/main" id="{43061DD5-0EF8-45FD-A30A-1228C725AE73}"/>
              </a:ext>
            </a:extLst>
          </p:cNvPr>
          <p:cNvGrpSpPr/>
          <p:nvPr/>
        </p:nvGrpSpPr>
        <p:grpSpPr>
          <a:xfrm>
            <a:off x="5461767" y="774122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1" name="Прямоугольник: скругленные углы 160">
              <a:extLst>
                <a:ext uri="{FF2B5EF4-FFF2-40B4-BE49-F238E27FC236}">
                  <a16:creationId xmlns:a16="http://schemas.microsoft.com/office/drawing/2014/main" id="{DD83B929-1476-4638-8B65-AA1F50E8BDE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2" name="Прямоугольник: скругленные углы 161">
              <a:extLst>
                <a:ext uri="{FF2B5EF4-FFF2-40B4-BE49-F238E27FC236}">
                  <a16:creationId xmlns:a16="http://schemas.microsoft.com/office/drawing/2014/main" id="{87D74D53-6DAF-433F-975D-74D0C4E4BAF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63" name="Группа 162">
            <a:extLst>
              <a:ext uri="{FF2B5EF4-FFF2-40B4-BE49-F238E27FC236}">
                <a16:creationId xmlns:a16="http://schemas.microsoft.com/office/drawing/2014/main" id="{11F168F8-572E-46C3-BE47-CD3C08943EBA}"/>
              </a:ext>
            </a:extLst>
          </p:cNvPr>
          <p:cNvGrpSpPr/>
          <p:nvPr/>
        </p:nvGrpSpPr>
        <p:grpSpPr>
          <a:xfrm>
            <a:off x="6061332" y="7775532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64" name="Прямоугольник: скругленные углы 163">
              <a:extLst>
                <a:ext uri="{FF2B5EF4-FFF2-40B4-BE49-F238E27FC236}">
                  <a16:creationId xmlns:a16="http://schemas.microsoft.com/office/drawing/2014/main" id="{7B06847A-FA77-4E22-B56C-F0E5353F751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5" name="Прямоугольник: скругленные углы 164">
              <a:extLst>
                <a:ext uri="{FF2B5EF4-FFF2-40B4-BE49-F238E27FC236}">
                  <a16:creationId xmlns:a16="http://schemas.microsoft.com/office/drawing/2014/main" id="{F3F04BDF-DC2E-4C44-8B5B-E25BE6E4BE8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66" name="Прямая соединительная линия 165">
            <a:extLst>
              <a:ext uri="{FF2B5EF4-FFF2-40B4-BE49-F238E27FC236}">
                <a16:creationId xmlns:a16="http://schemas.microsoft.com/office/drawing/2014/main" id="{286C815A-8414-4064-9A1D-EF6F4F9F28C0}"/>
              </a:ext>
            </a:extLst>
          </p:cNvPr>
          <p:cNvCxnSpPr>
            <a:cxnSpLocks/>
          </p:cNvCxnSpPr>
          <p:nvPr/>
        </p:nvCxnSpPr>
        <p:spPr>
          <a:xfrm>
            <a:off x="7542804" y="799014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Прямая соединительная линия 166">
            <a:extLst>
              <a:ext uri="{FF2B5EF4-FFF2-40B4-BE49-F238E27FC236}">
                <a16:creationId xmlns:a16="http://schemas.microsoft.com/office/drawing/2014/main" id="{F6A8E19D-1E58-41F7-A05D-185ADBE1A3B8}"/>
              </a:ext>
            </a:extLst>
          </p:cNvPr>
          <p:cNvCxnSpPr>
            <a:cxnSpLocks/>
          </p:cNvCxnSpPr>
          <p:nvPr/>
        </p:nvCxnSpPr>
        <p:spPr>
          <a:xfrm>
            <a:off x="8134008" y="800906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Прямая соединительная линия 167">
            <a:extLst>
              <a:ext uri="{FF2B5EF4-FFF2-40B4-BE49-F238E27FC236}">
                <a16:creationId xmlns:a16="http://schemas.microsoft.com/office/drawing/2014/main" id="{314636BD-31DD-439D-B2E9-F44AFD716DE2}"/>
              </a:ext>
            </a:extLst>
          </p:cNvPr>
          <p:cNvCxnSpPr>
            <a:cxnSpLocks/>
          </p:cNvCxnSpPr>
          <p:nvPr/>
        </p:nvCxnSpPr>
        <p:spPr>
          <a:xfrm>
            <a:off x="8774910" y="800175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Группа 168">
            <a:extLst>
              <a:ext uri="{FF2B5EF4-FFF2-40B4-BE49-F238E27FC236}">
                <a16:creationId xmlns:a16="http://schemas.microsoft.com/office/drawing/2014/main" id="{B2D9BA45-84FB-4E14-9C00-692548910164}"/>
              </a:ext>
            </a:extLst>
          </p:cNvPr>
          <p:cNvGrpSpPr/>
          <p:nvPr/>
        </p:nvGrpSpPr>
        <p:grpSpPr>
          <a:xfrm rot="2700000">
            <a:off x="7309783" y="774377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70" name="Прямоугольник: скругленные углы 169">
              <a:extLst>
                <a:ext uri="{FF2B5EF4-FFF2-40B4-BE49-F238E27FC236}">
                  <a16:creationId xmlns:a16="http://schemas.microsoft.com/office/drawing/2014/main" id="{7357CE42-1E6A-4E25-9541-FA0B977451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1" name="Прямоугольник: скругленные углы 170">
              <a:extLst>
                <a:ext uri="{FF2B5EF4-FFF2-40B4-BE49-F238E27FC236}">
                  <a16:creationId xmlns:a16="http://schemas.microsoft.com/office/drawing/2014/main" id="{376BEA83-117F-4399-8442-53E1165EFE1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2" name="Группа 171">
            <a:extLst>
              <a:ext uri="{FF2B5EF4-FFF2-40B4-BE49-F238E27FC236}">
                <a16:creationId xmlns:a16="http://schemas.microsoft.com/office/drawing/2014/main" id="{1DC9DB97-70AC-425E-BBD4-BC1E70EE564C}"/>
              </a:ext>
            </a:extLst>
          </p:cNvPr>
          <p:cNvGrpSpPr/>
          <p:nvPr/>
        </p:nvGrpSpPr>
        <p:grpSpPr>
          <a:xfrm rot="2700000">
            <a:off x="7906021" y="777678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73" name="Прямоугольник: скругленные углы 172">
              <a:extLst>
                <a:ext uri="{FF2B5EF4-FFF2-40B4-BE49-F238E27FC236}">
                  <a16:creationId xmlns:a16="http://schemas.microsoft.com/office/drawing/2014/main" id="{6E5CCF83-AD06-450E-A02D-5A8AD0F890C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4" name="Прямоугольник: скругленные углы 173">
              <a:extLst>
                <a:ext uri="{FF2B5EF4-FFF2-40B4-BE49-F238E27FC236}">
                  <a16:creationId xmlns:a16="http://schemas.microsoft.com/office/drawing/2014/main" id="{FA968258-1061-4A58-83CF-CABD35FA76C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5" name="Группа 174">
            <a:extLst>
              <a:ext uri="{FF2B5EF4-FFF2-40B4-BE49-F238E27FC236}">
                <a16:creationId xmlns:a16="http://schemas.microsoft.com/office/drawing/2014/main" id="{18F15F43-9719-4F6B-98E8-22864E0FFD79}"/>
              </a:ext>
            </a:extLst>
          </p:cNvPr>
          <p:cNvGrpSpPr/>
          <p:nvPr/>
        </p:nvGrpSpPr>
        <p:grpSpPr>
          <a:xfrm rot="2700000">
            <a:off x="8535941" y="776517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76" name="Прямоугольник: скругленные углы 175">
              <a:extLst>
                <a:ext uri="{FF2B5EF4-FFF2-40B4-BE49-F238E27FC236}">
                  <a16:creationId xmlns:a16="http://schemas.microsoft.com/office/drawing/2014/main" id="{E76B6684-CBF2-43D0-8602-9FF85FC4166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7" name="Прямоугольник: скругленные углы 176">
              <a:extLst>
                <a:ext uri="{FF2B5EF4-FFF2-40B4-BE49-F238E27FC236}">
                  <a16:creationId xmlns:a16="http://schemas.microsoft.com/office/drawing/2014/main" id="{972AC074-45FE-4253-866F-30F9C636C3B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D55A3D56-8413-4931-89EA-7B7BE4FE907A}"/>
              </a:ext>
            </a:extLst>
          </p:cNvPr>
          <p:cNvGrpSpPr/>
          <p:nvPr/>
        </p:nvGrpSpPr>
        <p:grpSpPr>
          <a:xfrm>
            <a:off x="8535941" y="776517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79" name="Прямоугольник: скругленные углы 178">
              <a:extLst>
                <a:ext uri="{FF2B5EF4-FFF2-40B4-BE49-F238E27FC236}">
                  <a16:creationId xmlns:a16="http://schemas.microsoft.com/office/drawing/2014/main" id="{BDE774FB-FA28-457B-A9A9-AA0696CF3F9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0" name="Прямоугольник: скругленные углы 179">
              <a:extLst>
                <a:ext uri="{FF2B5EF4-FFF2-40B4-BE49-F238E27FC236}">
                  <a16:creationId xmlns:a16="http://schemas.microsoft.com/office/drawing/2014/main" id="{E6B06A32-CC0D-4C14-8C22-6C9BC9DE2AF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81" name="Капля 180">
            <a:extLst>
              <a:ext uri="{FF2B5EF4-FFF2-40B4-BE49-F238E27FC236}">
                <a16:creationId xmlns:a16="http://schemas.microsoft.com/office/drawing/2014/main" id="{2A52C2E8-36EC-4455-A5B8-6C306B88BA60}"/>
              </a:ext>
            </a:extLst>
          </p:cNvPr>
          <p:cNvSpPr/>
          <p:nvPr/>
        </p:nvSpPr>
        <p:spPr>
          <a:xfrm rot="3946968">
            <a:off x="7271116" y="835019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2" name="Капля 181">
            <a:extLst>
              <a:ext uri="{FF2B5EF4-FFF2-40B4-BE49-F238E27FC236}">
                <a16:creationId xmlns:a16="http://schemas.microsoft.com/office/drawing/2014/main" id="{A29D6240-10FB-4FD0-8603-B00B6260BA2D}"/>
              </a:ext>
            </a:extLst>
          </p:cNvPr>
          <p:cNvSpPr/>
          <p:nvPr/>
        </p:nvSpPr>
        <p:spPr>
          <a:xfrm rot="7304940" flipV="1">
            <a:off x="7532057" y="837723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3" name="Капля 182">
            <a:extLst>
              <a:ext uri="{FF2B5EF4-FFF2-40B4-BE49-F238E27FC236}">
                <a16:creationId xmlns:a16="http://schemas.microsoft.com/office/drawing/2014/main" id="{27F09C15-F7FB-4135-BB86-F973FE86658D}"/>
              </a:ext>
            </a:extLst>
          </p:cNvPr>
          <p:cNvSpPr/>
          <p:nvPr/>
        </p:nvSpPr>
        <p:spPr>
          <a:xfrm rot="3946968">
            <a:off x="8509000" y="840473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4" name="Капля 183">
            <a:extLst>
              <a:ext uri="{FF2B5EF4-FFF2-40B4-BE49-F238E27FC236}">
                <a16:creationId xmlns:a16="http://schemas.microsoft.com/office/drawing/2014/main" id="{5C413DB8-345A-46CA-B2E7-B6B40BAF0281}"/>
              </a:ext>
            </a:extLst>
          </p:cNvPr>
          <p:cNvSpPr/>
          <p:nvPr/>
        </p:nvSpPr>
        <p:spPr>
          <a:xfrm rot="7304940" flipV="1">
            <a:off x="8769941" y="843177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5" name="Капля 184">
            <a:extLst>
              <a:ext uri="{FF2B5EF4-FFF2-40B4-BE49-F238E27FC236}">
                <a16:creationId xmlns:a16="http://schemas.microsoft.com/office/drawing/2014/main" id="{A05A360F-5D18-40C2-B6A5-9A8CCB481B2A}"/>
              </a:ext>
            </a:extLst>
          </p:cNvPr>
          <p:cNvSpPr/>
          <p:nvPr/>
        </p:nvSpPr>
        <p:spPr>
          <a:xfrm rot="3946968">
            <a:off x="7873634" y="840857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6" name="Капля 185">
            <a:extLst>
              <a:ext uri="{FF2B5EF4-FFF2-40B4-BE49-F238E27FC236}">
                <a16:creationId xmlns:a16="http://schemas.microsoft.com/office/drawing/2014/main" id="{F1F66230-E2E6-4EB9-BA6F-DA6479E13ABD}"/>
              </a:ext>
            </a:extLst>
          </p:cNvPr>
          <p:cNvSpPr/>
          <p:nvPr/>
        </p:nvSpPr>
        <p:spPr>
          <a:xfrm rot="7304940" flipV="1">
            <a:off x="8134575" y="843561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87" name="Группа 186">
            <a:extLst>
              <a:ext uri="{FF2B5EF4-FFF2-40B4-BE49-F238E27FC236}">
                <a16:creationId xmlns:a16="http://schemas.microsoft.com/office/drawing/2014/main" id="{00E18C78-A790-4AA6-A837-1704355A350C}"/>
              </a:ext>
            </a:extLst>
          </p:cNvPr>
          <p:cNvGrpSpPr/>
          <p:nvPr/>
        </p:nvGrpSpPr>
        <p:grpSpPr>
          <a:xfrm>
            <a:off x="7306456" y="774978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88" name="Прямоугольник: скругленные углы 187">
              <a:extLst>
                <a:ext uri="{FF2B5EF4-FFF2-40B4-BE49-F238E27FC236}">
                  <a16:creationId xmlns:a16="http://schemas.microsoft.com/office/drawing/2014/main" id="{2B56FE51-9D7D-4233-B39A-14F58925D05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89" name="Прямоугольник: скругленные углы 188">
              <a:extLst>
                <a:ext uri="{FF2B5EF4-FFF2-40B4-BE49-F238E27FC236}">
                  <a16:creationId xmlns:a16="http://schemas.microsoft.com/office/drawing/2014/main" id="{5A9263C0-9B6E-4186-893A-242E13B580C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0" name="Группа 189">
            <a:extLst>
              <a:ext uri="{FF2B5EF4-FFF2-40B4-BE49-F238E27FC236}">
                <a16:creationId xmlns:a16="http://schemas.microsoft.com/office/drawing/2014/main" id="{8A19CFBB-4FA3-44A1-8612-E7E73DD13B17}"/>
              </a:ext>
            </a:extLst>
          </p:cNvPr>
          <p:cNvGrpSpPr/>
          <p:nvPr/>
        </p:nvGrpSpPr>
        <p:grpSpPr>
          <a:xfrm>
            <a:off x="7906021" y="778409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91" name="Прямоугольник: скругленные углы 190">
              <a:extLst>
                <a:ext uri="{FF2B5EF4-FFF2-40B4-BE49-F238E27FC236}">
                  <a16:creationId xmlns:a16="http://schemas.microsoft.com/office/drawing/2014/main" id="{4CF5DF09-E21E-499B-9A47-A5BF4914D7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92" name="Прямоугольник: скругленные углы 191">
              <a:extLst>
                <a:ext uri="{FF2B5EF4-FFF2-40B4-BE49-F238E27FC236}">
                  <a16:creationId xmlns:a16="http://schemas.microsoft.com/office/drawing/2014/main" id="{15ACAAEF-660C-446C-9734-CB9E0985F36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93" name="Прямая соединительная линия 192">
            <a:extLst>
              <a:ext uri="{FF2B5EF4-FFF2-40B4-BE49-F238E27FC236}">
                <a16:creationId xmlns:a16="http://schemas.microsoft.com/office/drawing/2014/main" id="{3B3CD4E4-68B1-4BFB-BB77-8486C65A5929}"/>
              </a:ext>
            </a:extLst>
          </p:cNvPr>
          <p:cNvCxnSpPr>
            <a:cxnSpLocks/>
          </p:cNvCxnSpPr>
          <p:nvPr/>
        </p:nvCxnSpPr>
        <p:spPr>
          <a:xfrm>
            <a:off x="9359301" y="800050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Прямая соединительная линия 193">
            <a:extLst>
              <a:ext uri="{FF2B5EF4-FFF2-40B4-BE49-F238E27FC236}">
                <a16:creationId xmlns:a16="http://schemas.microsoft.com/office/drawing/2014/main" id="{84FA0A5D-620E-445B-A70A-68DFE2E0B077}"/>
              </a:ext>
            </a:extLst>
          </p:cNvPr>
          <p:cNvCxnSpPr>
            <a:cxnSpLocks/>
          </p:cNvCxnSpPr>
          <p:nvPr/>
        </p:nvCxnSpPr>
        <p:spPr>
          <a:xfrm>
            <a:off x="9950505" y="801941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Прямая соединительная линия 194">
            <a:extLst>
              <a:ext uri="{FF2B5EF4-FFF2-40B4-BE49-F238E27FC236}">
                <a16:creationId xmlns:a16="http://schemas.microsoft.com/office/drawing/2014/main" id="{1CC16BBD-79E9-4C06-ABF1-1A27CEAF1E70}"/>
              </a:ext>
            </a:extLst>
          </p:cNvPr>
          <p:cNvCxnSpPr>
            <a:cxnSpLocks/>
          </p:cNvCxnSpPr>
          <p:nvPr/>
        </p:nvCxnSpPr>
        <p:spPr>
          <a:xfrm>
            <a:off x="10591407" y="801210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6" name="Группа 195">
            <a:extLst>
              <a:ext uri="{FF2B5EF4-FFF2-40B4-BE49-F238E27FC236}">
                <a16:creationId xmlns:a16="http://schemas.microsoft.com/office/drawing/2014/main" id="{CF5029F8-004F-4F34-96B7-F0DDA1A80E2B}"/>
              </a:ext>
            </a:extLst>
          </p:cNvPr>
          <p:cNvGrpSpPr/>
          <p:nvPr/>
        </p:nvGrpSpPr>
        <p:grpSpPr>
          <a:xfrm rot="2700000">
            <a:off x="9126280" y="775412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97" name="Прямоугольник: скругленные углы 196">
              <a:extLst>
                <a:ext uri="{FF2B5EF4-FFF2-40B4-BE49-F238E27FC236}">
                  <a16:creationId xmlns:a16="http://schemas.microsoft.com/office/drawing/2014/main" id="{F85F71A3-A074-4DE3-9FA5-78F80AAE663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98" name="Прямоугольник: скругленные углы 197">
              <a:extLst>
                <a:ext uri="{FF2B5EF4-FFF2-40B4-BE49-F238E27FC236}">
                  <a16:creationId xmlns:a16="http://schemas.microsoft.com/office/drawing/2014/main" id="{DD1D184A-AD8F-4173-91E7-99CCEB1B0C0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99" name="Группа 198">
            <a:extLst>
              <a:ext uri="{FF2B5EF4-FFF2-40B4-BE49-F238E27FC236}">
                <a16:creationId xmlns:a16="http://schemas.microsoft.com/office/drawing/2014/main" id="{2FC8FD64-C835-4965-8567-C48CECFF83B0}"/>
              </a:ext>
            </a:extLst>
          </p:cNvPr>
          <p:cNvGrpSpPr/>
          <p:nvPr/>
        </p:nvGrpSpPr>
        <p:grpSpPr>
          <a:xfrm rot="2700000">
            <a:off x="9722518" y="778713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00" name="Прямоугольник: скругленные углы 199">
              <a:extLst>
                <a:ext uri="{FF2B5EF4-FFF2-40B4-BE49-F238E27FC236}">
                  <a16:creationId xmlns:a16="http://schemas.microsoft.com/office/drawing/2014/main" id="{84A2806D-715C-48BA-B83D-25D8E4CF512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1" name="Прямоугольник: скругленные углы 200">
              <a:extLst>
                <a:ext uri="{FF2B5EF4-FFF2-40B4-BE49-F238E27FC236}">
                  <a16:creationId xmlns:a16="http://schemas.microsoft.com/office/drawing/2014/main" id="{555CEAEE-5087-4228-8BA3-2EB01834607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2" name="Группа 201">
            <a:extLst>
              <a:ext uri="{FF2B5EF4-FFF2-40B4-BE49-F238E27FC236}">
                <a16:creationId xmlns:a16="http://schemas.microsoft.com/office/drawing/2014/main" id="{0DAEE63D-8940-4C65-8471-3E148BF55D7F}"/>
              </a:ext>
            </a:extLst>
          </p:cNvPr>
          <p:cNvGrpSpPr/>
          <p:nvPr/>
        </p:nvGrpSpPr>
        <p:grpSpPr>
          <a:xfrm rot="2700000">
            <a:off x="10352438" y="777553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03" name="Прямоугольник: скругленные углы 202">
              <a:extLst>
                <a:ext uri="{FF2B5EF4-FFF2-40B4-BE49-F238E27FC236}">
                  <a16:creationId xmlns:a16="http://schemas.microsoft.com/office/drawing/2014/main" id="{B85AA65F-CF08-4CA7-9887-E513A435732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4" name="Прямоугольник: скругленные углы 203">
              <a:extLst>
                <a:ext uri="{FF2B5EF4-FFF2-40B4-BE49-F238E27FC236}">
                  <a16:creationId xmlns:a16="http://schemas.microsoft.com/office/drawing/2014/main" id="{52063705-56D0-4B0C-A4E0-E9380FD3A4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5" name="Группа 204">
            <a:extLst>
              <a:ext uri="{FF2B5EF4-FFF2-40B4-BE49-F238E27FC236}">
                <a16:creationId xmlns:a16="http://schemas.microsoft.com/office/drawing/2014/main" id="{2A1AC414-89EF-46DA-84C9-10B8783D990E}"/>
              </a:ext>
            </a:extLst>
          </p:cNvPr>
          <p:cNvGrpSpPr/>
          <p:nvPr/>
        </p:nvGrpSpPr>
        <p:grpSpPr>
          <a:xfrm>
            <a:off x="10352438" y="777553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06" name="Прямоугольник: скругленные углы 205">
              <a:extLst>
                <a:ext uri="{FF2B5EF4-FFF2-40B4-BE49-F238E27FC236}">
                  <a16:creationId xmlns:a16="http://schemas.microsoft.com/office/drawing/2014/main" id="{D3E8FDF4-C9A1-4A8E-BB24-AA59F6B2B34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7" name="Прямоугольник: скругленные углы 206">
              <a:extLst>
                <a:ext uri="{FF2B5EF4-FFF2-40B4-BE49-F238E27FC236}">
                  <a16:creationId xmlns:a16="http://schemas.microsoft.com/office/drawing/2014/main" id="{8465F82A-BB4F-4AC2-9B7D-75F71B8BC3D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08" name="Капля 207">
            <a:extLst>
              <a:ext uri="{FF2B5EF4-FFF2-40B4-BE49-F238E27FC236}">
                <a16:creationId xmlns:a16="http://schemas.microsoft.com/office/drawing/2014/main" id="{C6163D6F-79E9-4AAB-A4E6-6CE67866EECD}"/>
              </a:ext>
            </a:extLst>
          </p:cNvPr>
          <p:cNvSpPr/>
          <p:nvPr/>
        </p:nvSpPr>
        <p:spPr>
          <a:xfrm rot="3946968">
            <a:off x="9087613" y="836054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9" name="Капля 208">
            <a:extLst>
              <a:ext uri="{FF2B5EF4-FFF2-40B4-BE49-F238E27FC236}">
                <a16:creationId xmlns:a16="http://schemas.microsoft.com/office/drawing/2014/main" id="{ADFF39B8-ACA6-4B0F-B4BE-A597C109F3B7}"/>
              </a:ext>
            </a:extLst>
          </p:cNvPr>
          <p:cNvSpPr/>
          <p:nvPr/>
        </p:nvSpPr>
        <p:spPr>
          <a:xfrm rot="7304940" flipV="1">
            <a:off x="9348554" y="838758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0" name="Капля 209">
            <a:extLst>
              <a:ext uri="{FF2B5EF4-FFF2-40B4-BE49-F238E27FC236}">
                <a16:creationId xmlns:a16="http://schemas.microsoft.com/office/drawing/2014/main" id="{4420FB67-1DC5-46EA-81F0-68A9DAA10AE2}"/>
              </a:ext>
            </a:extLst>
          </p:cNvPr>
          <p:cNvSpPr/>
          <p:nvPr/>
        </p:nvSpPr>
        <p:spPr>
          <a:xfrm rot="3946968">
            <a:off x="10325497" y="841508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1" name="Капля 210">
            <a:extLst>
              <a:ext uri="{FF2B5EF4-FFF2-40B4-BE49-F238E27FC236}">
                <a16:creationId xmlns:a16="http://schemas.microsoft.com/office/drawing/2014/main" id="{AD383A66-13FA-4C83-BC19-AF8135A2241B}"/>
              </a:ext>
            </a:extLst>
          </p:cNvPr>
          <p:cNvSpPr/>
          <p:nvPr/>
        </p:nvSpPr>
        <p:spPr>
          <a:xfrm rot="7304940" flipV="1">
            <a:off x="10586438" y="844212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2" name="Капля 211">
            <a:extLst>
              <a:ext uri="{FF2B5EF4-FFF2-40B4-BE49-F238E27FC236}">
                <a16:creationId xmlns:a16="http://schemas.microsoft.com/office/drawing/2014/main" id="{572F70F4-9B14-421D-BF12-B06A94A063BF}"/>
              </a:ext>
            </a:extLst>
          </p:cNvPr>
          <p:cNvSpPr/>
          <p:nvPr/>
        </p:nvSpPr>
        <p:spPr>
          <a:xfrm rot="3946968">
            <a:off x="9690131" y="841892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3" name="Капля 212">
            <a:extLst>
              <a:ext uri="{FF2B5EF4-FFF2-40B4-BE49-F238E27FC236}">
                <a16:creationId xmlns:a16="http://schemas.microsoft.com/office/drawing/2014/main" id="{50EC9642-497B-42C0-8E42-8FAA53A5C89F}"/>
              </a:ext>
            </a:extLst>
          </p:cNvPr>
          <p:cNvSpPr/>
          <p:nvPr/>
        </p:nvSpPr>
        <p:spPr>
          <a:xfrm rot="7304940" flipV="1">
            <a:off x="9951072" y="844596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14" name="Группа 213">
            <a:extLst>
              <a:ext uri="{FF2B5EF4-FFF2-40B4-BE49-F238E27FC236}">
                <a16:creationId xmlns:a16="http://schemas.microsoft.com/office/drawing/2014/main" id="{2FEF4AE0-C686-4E27-84AD-D5B5429D8A69}"/>
              </a:ext>
            </a:extLst>
          </p:cNvPr>
          <p:cNvGrpSpPr/>
          <p:nvPr/>
        </p:nvGrpSpPr>
        <p:grpSpPr>
          <a:xfrm>
            <a:off x="9122953" y="776013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15" name="Прямоугольник: скругленные углы 214">
              <a:extLst>
                <a:ext uri="{FF2B5EF4-FFF2-40B4-BE49-F238E27FC236}">
                  <a16:creationId xmlns:a16="http://schemas.microsoft.com/office/drawing/2014/main" id="{1275C69D-4306-492B-8B74-A5163CFCFAA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6" name="Прямоугольник: скругленные углы 215">
              <a:extLst>
                <a:ext uri="{FF2B5EF4-FFF2-40B4-BE49-F238E27FC236}">
                  <a16:creationId xmlns:a16="http://schemas.microsoft.com/office/drawing/2014/main" id="{85B0F871-C439-4A1E-A77E-1BD91D4DDA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7" name="Группа 216">
            <a:extLst>
              <a:ext uri="{FF2B5EF4-FFF2-40B4-BE49-F238E27FC236}">
                <a16:creationId xmlns:a16="http://schemas.microsoft.com/office/drawing/2014/main" id="{061645DE-C7F0-4906-820A-8486E97CFD48}"/>
              </a:ext>
            </a:extLst>
          </p:cNvPr>
          <p:cNvGrpSpPr/>
          <p:nvPr/>
        </p:nvGrpSpPr>
        <p:grpSpPr>
          <a:xfrm>
            <a:off x="9722518" y="779444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18" name="Прямоугольник: скругленные углы 217">
              <a:extLst>
                <a:ext uri="{FF2B5EF4-FFF2-40B4-BE49-F238E27FC236}">
                  <a16:creationId xmlns:a16="http://schemas.microsoft.com/office/drawing/2014/main" id="{BDEF891F-8557-4C33-A195-4A1A15A32D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9" name="Прямоугольник: скругленные углы 218">
              <a:extLst>
                <a:ext uri="{FF2B5EF4-FFF2-40B4-BE49-F238E27FC236}">
                  <a16:creationId xmlns:a16="http://schemas.microsoft.com/office/drawing/2014/main" id="{B4708568-4E52-472F-BD87-E5B4EBBB2D83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20" name="Прямая соединительная линия 219">
            <a:extLst>
              <a:ext uri="{FF2B5EF4-FFF2-40B4-BE49-F238E27FC236}">
                <a16:creationId xmlns:a16="http://schemas.microsoft.com/office/drawing/2014/main" id="{E246719D-2951-4208-9BD3-73B442577A6F}"/>
              </a:ext>
            </a:extLst>
          </p:cNvPr>
          <p:cNvCxnSpPr>
            <a:cxnSpLocks/>
          </p:cNvCxnSpPr>
          <p:nvPr/>
        </p:nvCxnSpPr>
        <p:spPr>
          <a:xfrm>
            <a:off x="11229819" y="799014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Прямая соединительная линия 220">
            <a:extLst>
              <a:ext uri="{FF2B5EF4-FFF2-40B4-BE49-F238E27FC236}">
                <a16:creationId xmlns:a16="http://schemas.microsoft.com/office/drawing/2014/main" id="{43910BF9-7D6E-4741-98DD-6CC9FFA293FD}"/>
              </a:ext>
            </a:extLst>
          </p:cNvPr>
          <p:cNvCxnSpPr>
            <a:cxnSpLocks/>
          </p:cNvCxnSpPr>
          <p:nvPr/>
        </p:nvCxnSpPr>
        <p:spPr>
          <a:xfrm>
            <a:off x="11870721" y="7982834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2" name="Группа 221">
            <a:extLst>
              <a:ext uri="{FF2B5EF4-FFF2-40B4-BE49-F238E27FC236}">
                <a16:creationId xmlns:a16="http://schemas.microsoft.com/office/drawing/2014/main" id="{F922C71B-FE50-4DF8-8A6D-C9FE8103D274}"/>
              </a:ext>
            </a:extLst>
          </p:cNvPr>
          <p:cNvGrpSpPr/>
          <p:nvPr/>
        </p:nvGrpSpPr>
        <p:grpSpPr>
          <a:xfrm rot="2700000">
            <a:off x="11001832" y="775786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23" name="Прямоугольник: скругленные углы 222">
              <a:extLst>
                <a:ext uri="{FF2B5EF4-FFF2-40B4-BE49-F238E27FC236}">
                  <a16:creationId xmlns:a16="http://schemas.microsoft.com/office/drawing/2014/main" id="{F11150FF-048E-43D1-AFBE-E3428186615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4" name="Прямоугольник: скругленные углы 223">
              <a:extLst>
                <a:ext uri="{FF2B5EF4-FFF2-40B4-BE49-F238E27FC236}">
                  <a16:creationId xmlns:a16="http://schemas.microsoft.com/office/drawing/2014/main" id="{2ED2F21E-FE22-4072-B798-0748FDF5CFE2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5" name="Группа 224">
            <a:extLst>
              <a:ext uri="{FF2B5EF4-FFF2-40B4-BE49-F238E27FC236}">
                <a16:creationId xmlns:a16="http://schemas.microsoft.com/office/drawing/2014/main" id="{E195F242-C666-4B57-A3B0-EFC3BC42437B}"/>
              </a:ext>
            </a:extLst>
          </p:cNvPr>
          <p:cNvGrpSpPr/>
          <p:nvPr/>
        </p:nvGrpSpPr>
        <p:grpSpPr>
          <a:xfrm rot="2700000">
            <a:off x="11631752" y="774626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26" name="Прямоугольник: скругленные углы 225">
              <a:extLst>
                <a:ext uri="{FF2B5EF4-FFF2-40B4-BE49-F238E27FC236}">
                  <a16:creationId xmlns:a16="http://schemas.microsoft.com/office/drawing/2014/main" id="{CDB143AE-90F4-41CF-A5D0-495B7196683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7" name="Прямоугольник: скругленные углы 226">
              <a:extLst>
                <a:ext uri="{FF2B5EF4-FFF2-40B4-BE49-F238E27FC236}">
                  <a16:creationId xmlns:a16="http://schemas.microsoft.com/office/drawing/2014/main" id="{B99A2556-9691-459B-9C5E-C294DA4FD10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8" name="Группа 227">
            <a:extLst>
              <a:ext uri="{FF2B5EF4-FFF2-40B4-BE49-F238E27FC236}">
                <a16:creationId xmlns:a16="http://schemas.microsoft.com/office/drawing/2014/main" id="{3124BDA6-B161-488F-BCC2-67239E8D1562}"/>
              </a:ext>
            </a:extLst>
          </p:cNvPr>
          <p:cNvGrpSpPr/>
          <p:nvPr/>
        </p:nvGrpSpPr>
        <p:grpSpPr>
          <a:xfrm>
            <a:off x="11631752" y="7746263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29" name="Прямоугольник: скругленные углы 228">
              <a:extLst>
                <a:ext uri="{FF2B5EF4-FFF2-40B4-BE49-F238E27FC236}">
                  <a16:creationId xmlns:a16="http://schemas.microsoft.com/office/drawing/2014/main" id="{6C694A1E-28BB-46C4-A762-50764D5C712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0" name="Прямоугольник: скругленные углы 229">
              <a:extLst>
                <a:ext uri="{FF2B5EF4-FFF2-40B4-BE49-F238E27FC236}">
                  <a16:creationId xmlns:a16="http://schemas.microsoft.com/office/drawing/2014/main" id="{CAC41420-9101-4E4F-AC0D-B613487BE65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31" name="Капля 230">
            <a:extLst>
              <a:ext uri="{FF2B5EF4-FFF2-40B4-BE49-F238E27FC236}">
                <a16:creationId xmlns:a16="http://schemas.microsoft.com/office/drawing/2014/main" id="{A41109CC-1A26-42FE-B5ED-D496E45AD965}"/>
              </a:ext>
            </a:extLst>
          </p:cNvPr>
          <p:cNvSpPr/>
          <p:nvPr/>
        </p:nvSpPr>
        <p:spPr>
          <a:xfrm rot="3946968">
            <a:off x="11604811" y="838581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2" name="Капля 231">
            <a:extLst>
              <a:ext uri="{FF2B5EF4-FFF2-40B4-BE49-F238E27FC236}">
                <a16:creationId xmlns:a16="http://schemas.microsoft.com/office/drawing/2014/main" id="{8D57BEAE-AB92-49BB-AF2B-140196B9AF4A}"/>
              </a:ext>
            </a:extLst>
          </p:cNvPr>
          <p:cNvSpPr/>
          <p:nvPr/>
        </p:nvSpPr>
        <p:spPr>
          <a:xfrm rot="7304940" flipV="1">
            <a:off x="11865752" y="841285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3" name="Капля 232">
            <a:extLst>
              <a:ext uri="{FF2B5EF4-FFF2-40B4-BE49-F238E27FC236}">
                <a16:creationId xmlns:a16="http://schemas.microsoft.com/office/drawing/2014/main" id="{3CD211B9-628C-4C08-A6EA-4131D8818AC6}"/>
              </a:ext>
            </a:extLst>
          </p:cNvPr>
          <p:cNvSpPr/>
          <p:nvPr/>
        </p:nvSpPr>
        <p:spPr>
          <a:xfrm rot="3946968">
            <a:off x="10969445" y="8389660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4" name="Капля 233">
            <a:extLst>
              <a:ext uri="{FF2B5EF4-FFF2-40B4-BE49-F238E27FC236}">
                <a16:creationId xmlns:a16="http://schemas.microsoft.com/office/drawing/2014/main" id="{F976C1C5-0484-476D-8C41-55E5F671E037}"/>
              </a:ext>
            </a:extLst>
          </p:cNvPr>
          <p:cNvSpPr/>
          <p:nvPr/>
        </p:nvSpPr>
        <p:spPr>
          <a:xfrm rot="7304940" flipV="1">
            <a:off x="11230386" y="8416699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35" name="Группа 234">
            <a:extLst>
              <a:ext uri="{FF2B5EF4-FFF2-40B4-BE49-F238E27FC236}">
                <a16:creationId xmlns:a16="http://schemas.microsoft.com/office/drawing/2014/main" id="{D932C122-363A-4D53-88A2-BF2612040BB3}"/>
              </a:ext>
            </a:extLst>
          </p:cNvPr>
          <p:cNvGrpSpPr/>
          <p:nvPr/>
        </p:nvGrpSpPr>
        <p:grpSpPr>
          <a:xfrm>
            <a:off x="11001832" y="7765179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36" name="Прямоугольник: скругленные углы 235">
              <a:extLst>
                <a:ext uri="{FF2B5EF4-FFF2-40B4-BE49-F238E27FC236}">
                  <a16:creationId xmlns:a16="http://schemas.microsoft.com/office/drawing/2014/main" id="{2CF1D111-421A-4F32-BF3D-05EE14534DB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7" name="Прямоугольник: скругленные углы 236">
              <a:extLst>
                <a:ext uri="{FF2B5EF4-FFF2-40B4-BE49-F238E27FC236}">
                  <a16:creationId xmlns:a16="http://schemas.microsoft.com/office/drawing/2014/main" id="{02A543E9-9F2A-40EA-8E66-2A0A2624FD6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055583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4" dur="4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4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0" dur="4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4" dur="4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6" dur="4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0" dur="4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2" dur="4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4" dur="4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6" dur="4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8" dur="4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0" dur="4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2" dur="4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4" dur="4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6" dur="4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8" dur="4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0" dur="4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2" dur="4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4" dur="4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6" dur="4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8" dur="4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0" dur="4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2" dur="4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4" dur="4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6" dur="4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8" dur="4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0" dur="4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2" dur="4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4" dur="4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96" dur="4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A423389-ADAA-41DF-B02F-A5F9DCEB851C}"/>
              </a:ext>
            </a:extLst>
          </p:cNvPr>
          <p:cNvCxnSpPr>
            <a:cxnSpLocks/>
          </p:cNvCxnSpPr>
          <p:nvPr/>
        </p:nvCxnSpPr>
        <p:spPr>
          <a:xfrm>
            <a:off x="330494" y="6054557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0E5CBDE1-9F86-4733-8DB1-2B7D7633345D}"/>
              </a:ext>
            </a:extLst>
          </p:cNvPr>
          <p:cNvCxnSpPr>
            <a:cxnSpLocks/>
          </p:cNvCxnSpPr>
          <p:nvPr/>
        </p:nvCxnSpPr>
        <p:spPr>
          <a:xfrm>
            <a:off x="921698" y="607347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E74174C8-454F-482C-A2FD-F75E90BB6102}"/>
              </a:ext>
            </a:extLst>
          </p:cNvPr>
          <p:cNvCxnSpPr>
            <a:cxnSpLocks/>
          </p:cNvCxnSpPr>
          <p:nvPr/>
        </p:nvCxnSpPr>
        <p:spPr>
          <a:xfrm>
            <a:off x="1562600" y="606616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3D305-C95A-4F74-9A3E-D171574078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620250" cy="1562009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</a:rPr>
              <a:t>Единичное, особенное и всеобщее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3B28A7B-59E0-4ECA-B36C-9F220BE1B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682" y="2055068"/>
            <a:ext cx="6863597" cy="2797208"/>
          </a:xfrm>
        </p:spPr>
        <p:txBody>
          <a:bodyPr>
            <a:noAutofit/>
          </a:bodyPr>
          <a:lstStyle/>
          <a:p>
            <a:pPr algn="l"/>
            <a:r>
              <a:rPr lang="ru-RU" sz="2200" dirty="0">
                <a:solidFill>
                  <a:schemeClr val="bg1"/>
                </a:solidFill>
              </a:rPr>
              <a:t>Единичное — конкретное явление, существующее в одном экземпляре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Особенное — свойства, общие для группы явлений, но отличающие их от других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Всеобщее — то, что присуще всему сущему</a:t>
            </a:r>
          </a:p>
          <a:p>
            <a:pPr algn="l"/>
            <a:r>
              <a:rPr lang="ru-RU" sz="2200" dirty="0">
                <a:solidFill>
                  <a:schemeClr val="bg1"/>
                </a:solidFill>
              </a:rPr>
              <a:t>Эти категории взаимосвязаны и отражают разные уровни познания действительности</a:t>
            </a:r>
          </a:p>
        </p:txBody>
      </p:sp>
      <p:sp>
        <p:nvSpPr>
          <p:cNvPr id="22" name="Дуга 21">
            <a:extLst>
              <a:ext uri="{FF2B5EF4-FFF2-40B4-BE49-F238E27FC236}">
                <a16:creationId xmlns:a16="http://schemas.microsoft.com/office/drawing/2014/main" id="{8D257A60-A606-41A4-8000-26D86D6FBED3}"/>
              </a:ext>
            </a:extLst>
          </p:cNvPr>
          <p:cNvSpPr/>
          <p:nvPr/>
        </p:nvSpPr>
        <p:spPr>
          <a:xfrm>
            <a:off x="10186801" y="-744943"/>
            <a:ext cx="3094266" cy="3094266"/>
          </a:xfrm>
          <a:prstGeom prst="arc">
            <a:avLst>
              <a:gd name="adj1" fmla="val 16200000"/>
              <a:gd name="adj2" fmla="val 16197404"/>
            </a:avLst>
          </a:prstGeom>
          <a:solidFill>
            <a:srgbClr val="FFFF00"/>
          </a:solidFill>
          <a:ln w="158750" cap="rnd" cmpd="dbl">
            <a:noFill/>
            <a:prstDash val="sysDot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69B052F-1515-4965-A381-49AC91B34625}"/>
              </a:ext>
            </a:extLst>
          </p:cNvPr>
          <p:cNvGrpSpPr/>
          <p:nvPr/>
        </p:nvGrpSpPr>
        <p:grpSpPr>
          <a:xfrm rot="2700000">
            <a:off x="97473" y="5808182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6" name="Прямоугольник: скругленные углы 15">
              <a:extLst>
                <a:ext uri="{FF2B5EF4-FFF2-40B4-BE49-F238E27FC236}">
                  <a16:creationId xmlns:a16="http://schemas.microsoft.com/office/drawing/2014/main" id="{E88A6903-3239-4F5D-A916-3F7A0117AFD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Прямоугольник: скругленные углы 16">
              <a:extLst>
                <a:ext uri="{FF2B5EF4-FFF2-40B4-BE49-F238E27FC236}">
                  <a16:creationId xmlns:a16="http://schemas.microsoft.com/office/drawing/2014/main" id="{770138F5-72E0-4241-B6E3-E1CFFFBDA35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0D3E391F-CDD2-448B-A066-98083D323DA1}"/>
              </a:ext>
            </a:extLst>
          </p:cNvPr>
          <p:cNvGrpSpPr/>
          <p:nvPr/>
        </p:nvGrpSpPr>
        <p:grpSpPr>
          <a:xfrm rot="2700000">
            <a:off x="693711" y="584119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7" name="Прямоугольник: скругленные углы 36">
              <a:extLst>
                <a:ext uri="{FF2B5EF4-FFF2-40B4-BE49-F238E27FC236}">
                  <a16:creationId xmlns:a16="http://schemas.microsoft.com/office/drawing/2014/main" id="{BB623EAF-EF43-4D13-8764-A07DFEEBEE2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8" name="Прямоугольник: скругленные углы 37">
              <a:extLst>
                <a:ext uri="{FF2B5EF4-FFF2-40B4-BE49-F238E27FC236}">
                  <a16:creationId xmlns:a16="http://schemas.microsoft.com/office/drawing/2014/main" id="{A4E5C8DC-7973-4FFE-99D3-C8F6B644F3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C720ACA9-D5B0-4138-9AA0-53E7B87353FD}"/>
              </a:ext>
            </a:extLst>
          </p:cNvPr>
          <p:cNvGrpSpPr/>
          <p:nvPr/>
        </p:nvGrpSpPr>
        <p:grpSpPr>
          <a:xfrm rot="2700000">
            <a:off x="1323631" y="582958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0" name="Прямоугольник: скругленные углы 39">
              <a:extLst>
                <a:ext uri="{FF2B5EF4-FFF2-40B4-BE49-F238E27FC236}">
                  <a16:creationId xmlns:a16="http://schemas.microsoft.com/office/drawing/2014/main" id="{C6ABC48F-DA98-42EF-8234-2839DC64876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1" name="Прямоугольник: скругленные углы 40">
              <a:extLst>
                <a:ext uri="{FF2B5EF4-FFF2-40B4-BE49-F238E27FC236}">
                  <a16:creationId xmlns:a16="http://schemas.microsoft.com/office/drawing/2014/main" id="{EFE9BF1D-3E4B-4627-8D2A-437676C4EC7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916BEE2B-7ABD-4DB9-A221-2A48D0329D09}"/>
              </a:ext>
            </a:extLst>
          </p:cNvPr>
          <p:cNvGrpSpPr/>
          <p:nvPr/>
        </p:nvGrpSpPr>
        <p:grpSpPr>
          <a:xfrm>
            <a:off x="1323631" y="582958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43" name="Прямоугольник: скругленные углы 42">
              <a:extLst>
                <a:ext uri="{FF2B5EF4-FFF2-40B4-BE49-F238E27FC236}">
                  <a16:creationId xmlns:a16="http://schemas.microsoft.com/office/drawing/2014/main" id="{F08E58FD-A047-4E69-B413-39864F5BDB4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4" name="Прямоугольник: скругленные углы 43">
              <a:extLst>
                <a:ext uri="{FF2B5EF4-FFF2-40B4-BE49-F238E27FC236}">
                  <a16:creationId xmlns:a16="http://schemas.microsoft.com/office/drawing/2014/main" id="{4ECFB849-BFE6-4A3D-88A7-C6E2A20F83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" name="Капля 9">
            <a:extLst>
              <a:ext uri="{FF2B5EF4-FFF2-40B4-BE49-F238E27FC236}">
                <a16:creationId xmlns:a16="http://schemas.microsoft.com/office/drawing/2014/main" id="{895BA19A-1760-4446-969D-E619FC09076E}"/>
              </a:ext>
            </a:extLst>
          </p:cNvPr>
          <p:cNvSpPr/>
          <p:nvPr/>
        </p:nvSpPr>
        <p:spPr>
          <a:xfrm rot="3946968">
            <a:off x="58806" y="64146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8" name="Капля 47">
            <a:extLst>
              <a:ext uri="{FF2B5EF4-FFF2-40B4-BE49-F238E27FC236}">
                <a16:creationId xmlns:a16="http://schemas.microsoft.com/office/drawing/2014/main" id="{9FADCC06-95F0-4E0E-82C0-C256BE0CC1BC}"/>
              </a:ext>
            </a:extLst>
          </p:cNvPr>
          <p:cNvSpPr/>
          <p:nvPr/>
        </p:nvSpPr>
        <p:spPr>
          <a:xfrm rot="7304940" flipV="1">
            <a:off x="319747" y="64416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Капля 50">
            <a:extLst>
              <a:ext uri="{FF2B5EF4-FFF2-40B4-BE49-F238E27FC236}">
                <a16:creationId xmlns:a16="http://schemas.microsoft.com/office/drawing/2014/main" id="{D6F1CD78-1917-42F3-BCE2-38022035EB6B}"/>
              </a:ext>
            </a:extLst>
          </p:cNvPr>
          <p:cNvSpPr/>
          <p:nvPr/>
        </p:nvSpPr>
        <p:spPr>
          <a:xfrm rot="3946968">
            <a:off x="1296690" y="646914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Капля 51">
            <a:extLst>
              <a:ext uri="{FF2B5EF4-FFF2-40B4-BE49-F238E27FC236}">
                <a16:creationId xmlns:a16="http://schemas.microsoft.com/office/drawing/2014/main" id="{C8634D73-CF29-4C6C-B91B-5525F99BD7AC}"/>
              </a:ext>
            </a:extLst>
          </p:cNvPr>
          <p:cNvSpPr/>
          <p:nvPr/>
        </p:nvSpPr>
        <p:spPr>
          <a:xfrm rot="7304940" flipV="1">
            <a:off x="1557631" y="649618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Капля 52">
            <a:extLst>
              <a:ext uri="{FF2B5EF4-FFF2-40B4-BE49-F238E27FC236}">
                <a16:creationId xmlns:a16="http://schemas.microsoft.com/office/drawing/2014/main" id="{3461D3D0-CCF5-4112-B9C7-9029409603B2}"/>
              </a:ext>
            </a:extLst>
          </p:cNvPr>
          <p:cNvSpPr/>
          <p:nvPr/>
        </p:nvSpPr>
        <p:spPr>
          <a:xfrm rot="3946968">
            <a:off x="661324" y="647298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Капля 53">
            <a:extLst>
              <a:ext uri="{FF2B5EF4-FFF2-40B4-BE49-F238E27FC236}">
                <a16:creationId xmlns:a16="http://schemas.microsoft.com/office/drawing/2014/main" id="{79FBF4F0-0ACA-4CF6-8A2B-A215B703393C}"/>
              </a:ext>
            </a:extLst>
          </p:cNvPr>
          <p:cNvSpPr/>
          <p:nvPr/>
        </p:nvSpPr>
        <p:spPr>
          <a:xfrm rot="7304940" flipV="1">
            <a:off x="922265" y="650002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5" name="Группа 54">
            <a:extLst>
              <a:ext uri="{FF2B5EF4-FFF2-40B4-BE49-F238E27FC236}">
                <a16:creationId xmlns:a16="http://schemas.microsoft.com/office/drawing/2014/main" id="{2FBFD5AB-C884-430A-ACE1-99944D9F9DE8}"/>
              </a:ext>
            </a:extLst>
          </p:cNvPr>
          <p:cNvGrpSpPr/>
          <p:nvPr/>
        </p:nvGrpSpPr>
        <p:grpSpPr>
          <a:xfrm>
            <a:off x="94146" y="5814194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56" name="Прямоугольник: скругленные углы 55">
              <a:extLst>
                <a:ext uri="{FF2B5EF4-FFF2-40B4-BE49-F238E27FC236}">
                  <a16:creationId xmlns:a16="http://schemas.microsoft.com/office/drawing/2014/main" id="{6DCF768D-F4E0-49DF-BC40-5329055BD74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7" name="Прямоугольник: скругленные углы 56">
              <a:extLst>
                <a:ext uri="{FF2B5EF4-FFF2-40B4-BE49-F238E27FC236}">
                  <a16:creationId xmlns:a16="http://schemas.microsoft.com/office/drawing/2014/main" id="{6F4B4D46-399E-4AFA-9C38-F341CA36906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5967A2CF-EBBB-46F0-A1FD-2DC11772EED9}"/>
              </a:ext>
            </a:extLst>
          </p:cNvPr>
          <p:cNvGrpSpPr/>
          <p:nvPr/>
        </p:nvGrpSpPr>
        <p:grpSpPr>
          <a:xfrm>
            <a:off x="693711" y="584850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65" name="Прямоугольник: скругленные углы 64">
              <a:extLst>
                <a:ext uri="{FF2B5EF4-FFF2-40B4-BE49-F238E27FC236}">
                  <a16:creationId xmlns:a16="http://schemas.microsoft.com/office/drawing/2014/main" id="{F7E655CB-8006-4B67-AF6C-321D195A15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6" name="Прямоугольник: скругленные углы 65">
              <a:extLst>
                <a:ext uri="{FF2B5EF4-FFF2-40B4-BE49-F238E27FC236}">
                  <a16:creationId xmlns:a16="http://schemas.microsoft.com/office/drawing/2014/main" id="{B1A6DE8B-E8CB-47DB-A644-C90EDE3CCD9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120" name="Прямая соединительная линия 119">
            <a:extLst>
              <a:ext uri="{FF2B5EF4-FFF2-40B4-BE49-F238E27FC236}">
                <a16:creationId xmlns:a16="http://schemas.microsoft.com/office/drawing/2014/main" id="{0FA1F6FE-A8A4-46EA-80D3-2E8542D7111D}"/>
              </a:ext>
            </a:extLst>
          </p:cNvPr>
          <p:cNvCxnSpPr>
            <a:cxnSpLocks/>
          </p:cNvCxnSpPr>
          <p:nvPr/>
        </p:nvCxnSpPr>
        <p:spPr>
          <a:xfrm>
            <a:off x="2175183" y="606312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Прямая соединительная линия 120">
            <a:extLst>
              <a:ext uri="{FF2B5EF4-FFF2-40B4-BE49-F238E27FC236}">
                <a16:creationId xmlns:a16="http://schemas.microsoft.com/office/drawing/2014/main" id="{D69208DE-D743-47DB-8BD3-D4A9E9C57CD2}"/>
              </a:ext>
            </a:extLst>
          </p:cNvPr>
          <p:cNvCxnSpPr>
            <a:cxnSpLocks/>
          </p:cNvCxnSpPr>
          <p:nvPr/>
        </p:nvCxnSpPr>
        <p:spPr>
          <a:xfrm>
            <a:off x="2766387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Прямая соединительная линия 121">
            <a:extLst>
              <a:ext uri="{FF2B5EF4-FFF2-40B4-BE49-F238E27FC236}">
                <a16:creationId xmlns:a16="http://schemas.microsoft.com/office/drawing/2014/main" id="{7548C3B6-F037-49BA-BBD3-61D2427CE405}"/>
              </a:ext>
            </a:extLst>
          </p:cNvPr>
          <p:cNvCxnSpPr>
            <a:cxnSpLocks/>
          </p:cNvCxnSpPr>
          <p:nvPr/>
        </p:nvCxnSpPr>
        <p:spPr>
          <a:xfrm>
            <a:off x="3407289" y="607472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Группа 122">
            <a:extLst>
              <a:ext uri="{FF2B5EF4-FFF2-40B4-BE49-F238E27FC236}">
                <a16:creationId xmlns:a16="http://schemas.microsoft.com/office/drawing/2014/main" id="{57F9C09A-86EF-4055-8214-2C51861DBD77}"/>
              </a:ext>
            </a:extLst>
          </p:cNvPr>
          <p:cNvGrpSpPr/>
          <p:nvPr/>
        </p:nvGrpSpPr>
        <p:grpSpPr>
          <a:xfrm rot="2700000">
            <a:off x="1942162" y="581674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24" name="Прямоугольник: скругленные углы 123">
              <a:extLst>
                <a:ext uri="{FF2B5EF4-FFF2-40B4-BE49-F238E27FC236}">
                  <a16:creationId xmlns:a16="http://schemas.microsoft.com/office/drawing/2014/main" id="{8AEFA4A3-B09B-4DA3-A741-E891F5E024F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5" name="Прямоугольник: скругленные углы 124">
              <a:extLst>
                <a:ext uri="{FF2B5EF4-FFF2-40B4-BE49-F238E27FC236}">
                  <a16:creationId xmlns:a16="http://schemas.microsoft.com/office/drawing/2014/main" id="{0438C37B-6F60-48F7-A044-76306AF26BB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6" name="Группа 125">
            <a:extLst>
              <a:ext uri="{FF2B5EF4-FFF2-40B4-BE49-F238E27FC236}">
                <a16:creationId xmlns:a16="http://schemas.microsoft.com/office/drawing/2014/main" id="{EF55F52A-BFD1-48B9-BE3F-9A21CBA33A9A}"/>
              </a:ext>
            </a:extLst>
          </p:cNvPr>
          <p:cNvGrpSpPr/>
          <p:nvPr/>
        </p:nvGrpSpPr>
        <p:grpSpPr>
          <a:xfrm rot="2700000">
            <a:off x="2538400" y="584975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27" name="Прямоугольник: скругленные углы 126">
              <a:extLst>
                <a:ext uri="{FF2B5EF4-FFF2-40B4-BE49-F238E27FC236}">
                  <a16:creationId xmlns:a16="http://schemas.microsoft.com/office/drawing/2014/main" id="{1B4D65AC-36C8-4ACF-95D3-880C31D6246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28" name="Прямоугольник: скругленные углы 127">
              <a:extLst>
                <a:ext uri="{FF2B5EF4-FFF2-40B4-BE49-F238E27FC236}">
                  <a16:creationId xmlns:a16="http://schemas.microsoft.com/office/drawing/2014/main" id="{E3D2B71D-D464-4EBD-A425-7579BFA8788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29" name="Группа 128">
            <a:extLst>
              <a:ext uri="{FF2B5EF4-FFF2-40B4-BE49-F238E27FC236}">
                <a16:creationId xmlns:a16="http://schemas.microsoft.com/office/drawing/2014/main" id="{671B1B24-7709-450E-A819-BE984493DB36}"/>
              </a:ext>
            </a:extLst>
          </p:cNvPr>
          <p:cNvGrpSpPr/>
          <p:nvPr/>
        </p:nvGrpSpPr>
        <p:grpSpPr>
          <a:xfrm rot="2700000">
            <a:off x="316832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30" name="Прямоугольник: скругленные углы 129">
              <a:extLst>
                <a:ext uri="{FF2B5EF4-FFF2-40B4-BE49-F238E27FC236}">
                  <a16:creationId xmlns:a16="http://schemas.microsoft.com/office/drawing/2014/main" id="{0A358A28-E676-4601-A40E-12F5E33A9B6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1" name="Прямоугольник: скругленные углы 130">
              <a:extLst>
                <a:ext uri="{FF2B5EF4-FFF2-40B4-BE49-F238E27FC236}">
                  <a16:creationId xmlns:a16="http://schemas.microsoft.com/office/drawing/2014/main" id="{C4A4A459-C918-4710-A54F-3EA927BCF14A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32" name="Группа 131">
            <a:extLst>
              <a:ext uri="{FF2B5EF4-FFF2-40B4-BE49-F238E27FC236}">
                <a16:creationId xmlns:a16="http://schemas.microsoft.com/office/drawing/2014/main" id="{7C3C15CE-1A73-488D-BFD1-DE91C0BCBD2C}"/>
              </a:ext>
            </a:extLst>
          </p:cNvPr>
          <p:cNvGrpSpPr/>
          <p:nvPr/>
        </p:nvGrpSpPr>
        <p:grpSpPr>
          <a:xfrm>
            <a:off x="316832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133" name="Прямоугольник: скругленные углы 132">
              <a:extLst>
                <a:ext uri="{FF2B5EF4-FFF2-40B4-BE49-F238E27FC236}">
                  <a16:creationId xmlns:a16="http://schemas.microsoft.com/office/drawing/2014/main" id="{E12845EF-64F4-45C0-A728-72DDAEAD7DF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4" name="Прямоугольник: скругленные углы 133">
              <a:extLst>
                <a:ext uri="{FF2B5EF4-FFF2-40B4-BE49-F238E27FC236}">
                  <a16:creationId xmlns:a16="http://schemas.microsoft.com/office/drawing/2014/main" id="{8789DDE3-FF69-410C-8E31-9E56EFC221F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35" name="Капля 134">
            <a:extLst>
              <a:ext uri="{FF2B5EF4-FFF2-40B4-BE49-F238E27FC236}">
                <a16:creationId xmlns:a16="http://schemas.microsoft.com/office/drawing/2014/main" id="{57991391-AE01-4497-8D69-AFCD89FB37DE}"/>
              </a:ext>
            </a:extLst>
          </p:cNvPr>
          <p:cNvSpPr/>
          <p:nvPr/>
        </p:nvSpPr>
        <p:spPr>
          <a:xfrm rot="3946968">
            <a:off x="1903495" y="64231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6" name="Капля 135">
            <a:extLst>
              <a:ext uri="{FF2B5EF4-FFF2-40B4-BE49-F238E27FC236}">
                <a16:creationId xmlns:a16="http://schemas.microsoft.com/office/drawing/2014/main" id="{959A4567-0308-4B71-B5D0-D7B9500BBCA1}"/>
              </a:ext>
            </a:extLst>
          </p:cNvPr>
          <p:cNvSpPr/>
          <p:nvPr/>
        </p:nvSpPr>
        <p:spPr>
          <a:xfrm rot="7304940" flipV="1">
            <a:off x="2164436" y="64502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7" name="Капля 136">
            <a:extLst>
              <a:ext uri="{FF2B5EF4-FFF2-40B4-BE49-F238E27FC236}">
                <a16:creationId xmlns:a16="http://schemas.microsoft.com/office/drawing/2014/main" id="{C693A3CE-E530-41CE-9379-C896FD6FE827}"/>
              </a:ext>
            </a:extLst>
          </p:cNvPr>
          <p:cNvSpPr/>
          <p:nvPr/>
        </p:nvSpPr>
        <p:spPr>
          <a:xfrm rot="3946968">
            <a:off x="3141379" y="64777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8" name="Капля 137">
            <a:extLst>
              <a:ext uri="{FF2B5EF4-FFF2-40B4-BE49-F238E27FC236}">
                <a16:creationId xmlns:a16="http://schemas.microsoft.com/office/drawing/2014/main" id="{47B3CB7B-4BD7-4B7C-A078-FDE34EB065C1}"/>
              </a:ext>
            </a:extLst>
          </p:cNvPr>
          <p:cNvSpPr/>
          <p:nvPr/>
        </p:nvSpPr>
        <p:spPr>
          <a:xfrm rot="7304940" flipV="1">
            <a:off x="3402320" y="65047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9" name="Капля 138">
            <a:extLst>
              <a:ext uri="{FF2B5EF4-FFF2-40B4-BE49-F238E27FC236}">
                <a16:creationId xmlns:a16="http://schemas.microsoft.com/office/drawing/2014/main" id="{A5AFF9B1-D1EF-4192-B30D-F3559486B14E}"/>
              </a:ext>
            </a:extLst>
          </p:cNvPr>
          <p:cNvSpPr/>
          <p:nvPr/>
        </p:nvSpPr>
        <p:spPr>
          <a:xfrm rot="3946968">
            <a:off x="2506013" y="648154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0" name="Капля 139">
            <a:extLst>
              <a:ext uri="{FF2B5EF4-FFF2-40B4-BE49-F238E27FC236}">
                <a16:creationId xmlns:a16="http://schemas.microsoft.com/office/drawing/2014/main" id="{EC391651-301B-4018-A674-153C1D049937}"/>
              </a:ext>
            </a:extLst>
          </p:cNvPr>
          <p:cNvSpPr/>
          <p:nvPr/>
        </p:nvSpPr>
        <p:spPr>
          <a:xfrm rot="7304940" flipV="1">
            <a:off x="2766954" y="650858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41" name="Группа 140">
            <a:extLst>
              <a:ext uri="{FF2B5EF4-FFF2-40B4-BE49-F238E27FC236}">
                <a16:creationId xmlns:a16="http://schemas.microsoft.com/office/drawing/2014/main" id="{7AE5615B-A64D-4337-8AAA-7996BDCAA816}"/>
              </a:ext>
            </a:extLst>
          </p:cNvPr>
          <p:cNvGrpSpPr/>
          <p:nvPr/>
        </p:nvGrpSpPr>
        <p:grpSpPr>
          <a:xfrm>
            <a:off x="1938835" y="582275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142" name="Прямоугольник: скругленные углы 141">
              <a:extLst>
                <a:ext uri="{FF2B5EF4-FFF2-40B4-BE49-F238E27FC236}">
                  <a16:creationId xmlns:a16="http://schemas.microsoft.com/office/drawing/2014/main" id="{548EEA06-AD64-4B24-9EFC-D0090B8B98D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3" name="Прямоугольник: скругленные углы 142">
              <a:extLst>
                <a:ext uri="{FF2B5EF4-FFF2-40B4-BE49-F238E27FC236}">
                  <a16:creationId xmlns:a16="http://schemas.microsoft.com/office/drawing/2014/main" id="{818C8892-BCAC-4A0E-B1C3-B7D5AB9064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144" name="Группа 143">
            <a:extLst>
              <a:ext uri="{FF2B5EF4-FFF2-40B4-BE49-F238E27FC236}">
                <a16:creationId xmlns:a16="http://schemas.microsoft.com/office/drawing/2014/main" id="{112E74E0-AEDD-4D15-B169-23751717AB72}"/>
              </a:ext>
            </a:extLst>
          </p:cNvPr>
          <p:cNvGrpSpPr/>
          <p:nvPr/>
        </p:nvGrpSpPr>
        <p:grpSpPr>
          <a:xfrm>
            <a:off x="2538400" y="585706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145" name="Прямоугольник: скругленные углы 144">
              <a:extLst>
                <a:ext uri="{FF2B5EF4-FFF2-40B4-BE49-F238E27FC236}">
                  <a16:creationId xmlns:a16="http://schemas.microsoft.com/office/drawing/2014/main" id="{A9D02B4A-DBFD-4BD0-996C-E42C1BD534C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46" name="Прямоугольник: скругленные углы 145">
              <a:extLst>
                <a:ext uri="{FF2B5EF4-FFF2-40B4-BE49-F238E27FC236}">
                  <a16:creationId xmlns:a16="http://schemas.microsoft.com/office/drawing/2014/main" id="{95960344-7733-4C46-9418-B2CC8AE15F0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01" name="Прямая соединительная линия 200">
            <a:extLst>
              <a:ext uri="{FF2B5EF4-FFF2-40B4-BE49-F238E27FC236}">
                <a16:creationId xmlns:a16="http://schemas.microsoft.com/office/drawing/2014/main" id="{B4C7C920-925A-4731-813B-639EA3717755}"/>
              </a:ext>
            </a:extLst>
          </p:cNvPr>
          <p:cNvCxnSpPr>
            <a:cxnSpLocks/>
          </p:cNvCxnSpPr>
          <p:nvPr/>
        </p:nvCxnSpPr>
        <p:spPr>
          <a:xfrm>
            <a:off x="3991680" y="607347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Прямая соединительная линия 201">
            <a:extLst>
              <a:ext uri="{FF2B5EF4-FFF2-40B4-BE49-F238E27FC236}">
                <a16:creationId xmlns:a16="http://schemas.microsoft.com/office/drawing/2014/main" id="{82E4A808-365B-4350-9C45-5F497D6D570B}"/>
              </a:ext>
            </a:extLst>
          </p:cNvPr>
          <p:cNvCxnSpPr>
            <a:cxnSpLocks/>
          </p:cNvCxnSpPr>
          <p:nvPr/>
        </p:nvCxnSpPr>
        <p:spPr>
          <a:xfrm>
            <a:off x="4582884" y="609238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Прямая соединительная линия 202">
            <a:extLst>
              <a:ext uri="{FF2B5EF4-FFF2-40B4-BE49-F238E27FC236}">
                <a16:creationId xmlns:a16="http://schemas.microsoft.com/office/drawing/2014/main" id="{B5B3477E-3C5C-4611-A0A0-7B47920EE9BD}"/>
              </a:ext>
            </a:extLst>
          </p:cNvPr>
          <p:cNvCxnSpPr>
            <a:cxnSpLocks/>
          </p:cNvCxnSpPr>
          <p:nvPr/>
        </p:nvCxnSpPr>
        <p:spPr>
          <a:xfrm>
            <a:off x="5223786" y="608507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4" name="Группа 203">
            <a:extLst>
              <a:ext uri="{FF2B5EF4-FFF2-40B4-BE49-F238E27FC236}">
                <a16:creationId xmlns:a16="http://schemas.microsoft.com/office/drawing/2014/main" id="{ACC5EAD4-D65E-47F8-A5D2-52DDE4E7861F}"/>
              </a:ext>
            </a:extLst>
          </p:cNvPr>
          <p:cNvGrpSpPr/>
          <p:nvPr/>
        </p:nvGrpSpPr>
        <p:grpSpPr>
          <a:xfrm rot="2700000">
            <a:off x="3758659" y="582709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05" name="Прямоугольник: скругленные углы 204">
              <a:extLst>
                <a:ext uri="{FF2B5EF4-FFF2-40B4-BE49-F238E27FC236}">
                  <a16:creationId xmlns:a16="http://schemas.microsoft.com/office/drawing/2014/main" id="{511B4776-057E-42C8-95B5-85B0BEEECDAF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6" name="Прямоугольник: скругленные углы 205">
              <a:extLst>
                <a:ext uri="{FF2B5EF4-FFF2-40B4-BE49-F238E27FC236}">
                  <a16:creationId xmlns:a16="http://schemas.microsoft.com/office/drawing/2014/main" id="{F1600E8B-9E42-4AD5-8FE5-93660178F2E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07" name="Группа 206">
            <a:extLst>
              <a:ext uri="{FF2B5EF4-FFF2-40B4-BE49-F238E27FC236}">
                <a16:creationId xmlns:a16="http://schemas.microsoft.com/office/drawing/2014/main" id="{6BFA6462-F593-4C94-9DDA-9AF575139037}"/>
              </a:ext>
            </a:extLst>
          </p:cNvPr>
          <p:cNvGrpSpPr/>
          <p:nvPr/>
        </p:nvGrpSpPr>
        <p:grpSpPr>
          <a:xfrm rot="2700000">
            <a:off x="4354897" y="5860107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08" name="Прямоугольник: скругленные углы 207">
              <a:extLst>
                <a:ext uri="{FF2B5EF4-FFF2-40B4-BE49-F238E27FC236}">
                  <a16:creationId xmlns:a16="http://schemas.microsoft.com/office/drawing/2014/main" id="{BEEAD74F-1463-48A1-825B-1B4047CE7F2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09" name="Прямоугольник: скругленные углы 208">
              <a:extLst>
                <a:ext uri="{FF2B5EF4-FFF2-40B4-BE49-F238E27FC236}">
                  <a16:creationId xmlns:a16="http://schemas.microsoft.com/office/drawing/2014/main" id="{F6C2C4AE-0B50-48BC-9D51-6ACDFE888F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0" name="Группа 209">
            <a:extLst>
              <a:ext uri="{FF2B5EF4-FFF2-40B4-BE49-F238E27FC236}">
                <a16:creationId xmlns:a16="http://schemas.microsoft.com/office/drawing/2014/main" id="{67DE9FA5-70DB-4220-B050-2E05F57E97DD}"/>
              </a:ext>
            </a:extLst>
          </p:cNvPr>
          <p:cNvGrpSpPr/>
          <p:nvPr/>
        </p:nvGrpSpPr>
        <p:grpSpPr>
          <a:xfrm rot="2700000">
            <a:off x="4984817" y="584850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11" name="Прямоугольник: скругленные углы 210">
              <a:extLst>
                <a:ext uri="{FF2B5EF4-FFF2-40B4-BE49-F238E27FC236}">
                  <a16:creationId xmlns:a16="http://schemas.microsoft.com/office/drawing/2014/main" id="{9AC3248E-07C9-4350-9F16-7E6EB5D27B12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2" name="Прямоугольник: скругленные углы 211">
              <a:extLst>
                <a:ext uri="{FF2B5EF4-FFF2-40B4-BE49-F238E27FC236}">
                  <a16:creationId xmlns:a16="http://schemas.microsoft.com/office/drawing/2014/main" id="{671F7FB3-CF5C-4AA3-AFDF-A642B20E05F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13" name="Группа 212">
            <a:extLst>
              <a:ext uri="{FF2B5EF4-FFF2-40B4-BE49-F238E27FC236}">
                <a16:creationId xmlns:a16="http://schemas.microsoft.com/office/drawing/2014/main" id="{69178E2B-E1DA-40B0-BAAB-AD3BFA68F652}"/>
              </a:ext>
            </a:extLst>
          </p:cNvPr>
          <p:cNvGrpSpPr/>
          <p:nvPr/>
        </p:nvGrpSpPr>
        <p:grpSpPr>
          <a:xfrm>
            <a:off x="4984817" y="584850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14" name="Прямоугольник: скругленные углы 213">
              <a:extLst>
                <a:ext uri="{FF2B5EF4-FFF2-40B4-BE49-F238E27FC236}">
                  <a16:creationId xmlns:a16="http://schemas.microsoft.com/office/drawing/2014/main" id="{20D48ED3-B1A5-4146-8F5B-6CEB66E810C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5" name="Прямоугольник: скругленные углы 214">
              <a:extLst>
                <a:ext uri="{FF2B5EF4-FFF2-40B4-BE49-F238E27FC236}">
                  <a16:creationId xmlns:a16="http://schemas.microsoft.com/office/drawing/2014/main" id="{53B5AD94-F4C2-4DB4-AF49-4FCD9268A9F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16" name="Капля 215">
            <a:extLst>
              <a:ext uri="{FF2B5EF4-FFF2-40B4-BE49-F238E27FC236}">
                <a16:creationId xmlns:a16="http://schemas.microsoft.com/office/drawing/2014/main" id="{F98B9F1E-3577-485E-86E0-17E464614AC6}"/>
              </a:ext>
            </a:extLst>
          </p:cNvPr>
          <p:cNvSpPr/>
          <p:nvPr/>
        </p:nvSpPr>
        <p:spPr>
          <a:xfrm rot="3946968">
            <a:off x="3719992" y="643352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7" name="Капля 216">
            <a:extLst>
              <a:ext uri="{FF2B5EF4-FFF2-40B4-BE49-F238E27FC236}">
                <a16:creationId xmlns:a16="http://schemas.microsoft.com/office/drawing/2014/main" id="{EEEF03D5-2D8F-4F47-B013-79A3D01F4158}"/>
              </a:ext>
            </a:extLst>
          </p:cNvPr>
          <p:cNvSpPr/>
          <p:nvPr/>
        </p:nvSpPr>
        <p:spPr>
          <a:xfrm rot="7304940" flipV="1">
            <a:off x="3980933" y="646056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8" name="Капля 217">
            <a:extLst>
              <a:ext uri="{FF2B5EF4-FFF2-40B4-BE49-F238E27FC236}">
                <a16:creationId xmlns:a16="http://schemas.microsoft.com/office/drawing/2014/main" id="{B4733F58-7946-4C4D-AFDC-A74710FE637D}"/>
              </a:ext>
            </a:extLst>
          </p:cNvPr>
          <p:cNvSpPr/>
          <p:nvPr/>
        </p:nvSpPr>
        <p:spPr>
          <a:xfrm rot="3946968">
            <a:off x="4957876" y="648805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9" name="Капля 218">
            <a:extLst>
              <a:ext uri="{FF2B5EF4-FFF2-40B4-BE49-F238E27FC236}">
                <a16:creationId xmlns:a16="http://schemas.microsoft.com/office/drawing/2014/main" id="{E0A4EA61-75F7-4922-A941-1AA860EE249A}"/>
              </a:ext>
            </a:extLst>
          </p:cNvPr>
          <p:cNvSpPr/>
          <p:nvPr/>
        </p:nvSpPr>
        <p:spPr>
          <a:xfrm rot="7304940" flipV="1">
            <a:off x="5218817" y="651509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0" name="Капля 219">
            <a:extLst>
              <a:ext uri="{FF2B5EF4-FFF2-40B4-BE49-F238E27FC236}">
                <a16:creationId xmlns:a16="http://schemas.microsoft.com/office/drawing/2014/main" id="{4C8CA291-6893-4CC2-A1FA-0F306CEF4AC6}"/>
              </a:ext>
            </a:extLst>
          </p:cNvPr>
          <p:cNvSpPr/>
          <p:nvPr/>
        </p:nvSpPr>
        <p:spPr>
          <a:xfrm rot="3946968">
            <a:off x="4322510" y="649190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1" name="Капля 220">
            <a:extLst>
              <a:ext uri="{FF2B5EF4-FFF2-40B4-BE49-F238E27FC236}">
                <a16:creationId xmlns:a16="http://schemas.microsoft.com/office/drawing/2014/main" id="{2EC3F4BC-41C4-4D35-95A6-199A852BF1A0}"/>
              </a:ext>
            </a:extLst>
          </p:cNvPr>
          <p:cNvSpPr/>
          <p:nvPr/>
        </p:nvSpPr>
        <p:spPr>
          <a:xfrm rot="7304940" flipV="1">
            <a:off x="4583451" y="651894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2" name="Группа 221">
            <a:extLst>
              <a:ext uri="{FF2B5EF4-FFF2-40B4-BE49-F238E27FC236}">
                <a16:creationId xmlns:a16="http://schemas.microsoft.com/office/drawing/2014/main" id="{24388E37-F1BA-4F3F-B9FE-EE6573961D01}"/>
              </a:ext>
            </a:extLst>
          </p:cNvPr>
          <p:cNvGrpSpPr/>
          <p:nvPr/>
        </p:nvGrpSpPr>
        <p:grpSpPr>
          <a:xfrm>
            <a:off x="3755332" y="5833110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23" name="Прямоугольник: скругленные углы 222">
              <a:extLst>
                <a:ext uri="{FF2B5EF4-FFF2-40B4-BE49-F238E27FC236}">
                  <a16:creationId xmlns:a16="http://schemas.microsoft.com/office/drawing/2014/main" id="{23CA95EC-C5AB-4BC3-9249-9B1A0960E5E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4" name="Прямоугольник: скругленные углы 223">
              <a:extLst>
                <a:ext uri="{FF2B5EF4-FFF2-40B4-BE49-F238E27FC236}">
                  <a16:creationId xmlns:a16="http://schemas.microsoft.com/office/drawing/2014/main" id="{91EA51BD-D757-49A2-9D6B-DB3F33AB6BE2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25" name="Группа 224">
            <a:extLst>
              <a:ext uri="{FF2B5EF4-FFF2-40B4-BE49-F238E27FC236}">
                <a16:creationId xmlns:a16="http://schemas.microsoft.com/office/drawing/2014/main" id="{1BC1FED0-0116-4459-9AC2-5E7680B4D1A7}"/>
              </a:ext>
            </a:extLst>
          </p:cNvPr>
          <p:cNvGrpSpPr/>
          <p:nvPr/>
        </p:nvGrpSpPr>
        <p:grpSpPr>
          <a:xfrm>
            <a:off x="4354897" y="586742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26" name="Прямоугольник: скругленные углы 225">
              <a:extLst>
                <a:ext uri="{FF2B5EF4-FFF2-40B4-BE49-F238E27FC236}">
                  <a16:creationId xmlns:a16="http://schemas.microsoft.com/office/drawing/2014/main" id="{89B87C2E-DEA9-4E82-8D9D-42F8A01CC97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7" name="Прямоугольник: скругленные углы 226">
              <a:extLst>
                <a:ext uri="{FF2B5EF4-FFF2-40B4-BE49-F238E27FC236}">
                  <a16:creationId xmlns:a16="http://schemas.microsoft.com/office/drawing/2014/main" id="{830E4F11-CBC7-43CE-92CE-37AE1E01166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28" name="Прямая соединительная линия 227">
            <a:extLst>
              <a:ext uri="{FF2B5EF4-FFF2-40B4-BE49-F238E27FC236}">
                <a16:creationId xmlns:a16="http://schemas.microsoft.com/office/drawing/2014/main" id="{7A102CB0-3B41-468D-B0EC-D21CE800490E}"/>
              </a:ext>
            </a:extLst>
          </p:cNvPr>
          <p:cNvCxnSpPr>
            <a:cxnSpLocks/>
          </p:cNvCxnSpPr>
          <p:nvPr/>
        </p:nvCxnSpPr>
        <p:spPr>
          <a:xfrm>
            <a:off x="5876713" y="606312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Прямая соединительная линия 228">
            <a:extLst>
              <a:ext uri="{FF2B5EF4-FFF2-40B4-BE49-F238E27FC236}">
                <a16:creationId xmlns:a16="http://schemas.microsoft.com/office/drawing/2014/main" id="{C9A0E565-16E5-4E52-BE48-550901086243}"/>
              </a:ext>
            </a:extLst>
          </p:cNvPr>
          <p:cNvCxnSpPr>
            <a:cxnSpLocks/>
          </p:cNvCxnSpPr>
          <p:nvPr/>
        </p:nvCxnSpPr>
        <p:spPr>
          <a:xfrm>
            <a:off x="6467917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Прямая соединительная линия 229">
            <a:extLst>
              <a:ext uri="{FF2B5EF4-FFF2-40B4-BE49-F238E27FC236}">
                <a16:creationId xmlns:a16="http://schemas.microsoft.com/office/drawing/2014/main" id="{FB3E4FA2-E8B0-457F-B1E5-70E1D089DE45}"/>
              </a:ext>
            </a:extLst>
          </p:cNvPr>
          <p:cNvCxnSpPr>
            <a:cxnSpLocks/>
          </p:cNvCxnSpPr>
          <p:nvPr/>
        </p:nvCxnSpPr>
        <p:spPr>
          <a:xfrm>
            <a:off x="7108819" y="607472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Группа 230">
            <a:extLst>
              <a:ext uri="{FF2B5EF4-FFF2-40B4-BE49-F238E27FC236}">
                <a16:creationId xmlns:a16="http://schemas.microsoft.com/office/drawing/2014/main" id="{1C55F132-897F-4BAE-B3E9-59AE3B68D3E5}"/>
              </a:ext>
            </a:extLst>
          </p:cNvPr>
          <p:cNvGrpSpPr/>
          <p:nvPr/>
        </p:nvGrpSpPr>
        <p:grpSpPr>
          <a:xfrm rot="2700000">
            <a:off x="5643692" y="5816745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32" name="Прямоугольник: скругленные углы 231">
              <a:extLst>
                <a:ext uri="{FF2B5EF4-FFF2-40B4-BE49-F238E27FC236}">
                  <a16:creationId xmlns:a16="http://schemas.microsoft.com/office/drawing/2014/main" id="{C2AF60BB-184D-49AB-B0B1-FF14A2AD421D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3" name="Прямоугольник: скругленные углы 232">
              <a:extLst>
                <a:ext uri="{FF2B5EF4-FFF2-40B4-BE49-F238E27FC236}">
                  <a16:creationId xmlns:a16="http://schemas.microsoft.com/office/drawing/2014/main" id="{41E60FF5-FC29-4697-8087-155F7DB4525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4" name="Группа 233">
            <a:extLst>
              <a:ext uri="{FF2B5EF4-FFF2-40B4-BE49-F238E27FC236}">
                <a16:creationId xmlns:a16="http://schemas.microsoft.com/office/drawing/2014/main" id="{020830A4-19A3-4030-A447-C019B5819E13}"/>
              </a:ext>
            </a:extLst>
          </p:cNvPr>
          <p:cNvGrpSpPr/>
          <p:nvPr/>
        </p:nvGrpSpPr>
        <p:grpSpPr>
          <a:xfrm rot="2700000">
            <a:off x="6239930" y="584975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35" name="Прямоугольник: скругленные углы 234">
              <a:extLst>
                <a:ext uri="{FF2B5EF4-FFF2-40B4-BE49-F238E27FC236}">
                  <a16:creationId xmlns:a16="http://schemas.microsoft.com/office/drawing/2014/main" id="{C62DCD62-85B6-4EA9-A43F-A535438D5A2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6" name="Прямоугольник: скругленные углы 235">
              <a:extLst>
                <a:ext uri="{FF2B5EF4-FFF2-40B4-BE49-F238E27FC236}">
                  <a16:creationId xmlns:a16="http://schemas.microsoft.com/office/drawing/2014/main" id="{81F4DAAE-37BD-449F-A4A1-24045E26C32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37" name="Группа 236">
            <a:extLst>
              <a:ext uri="{FF2B5EF4-FFF2-40B4-BE49-F238E27FC236}">
                <a16:creationId xmlns:a16="http://schemas.microsoft.com/office/drawing/2014/main" id="{0DF13A6D-C5E4-4E16-8786-36AF7DFEC4DE}"/>
              </a:ext>
            </a:extLst>
          </p:cNvPr>
          <p:cNvGrpSpPr/>
          <p:nvPr/>
        </p:nvGrpSpPr>
        <p:grpSpPr>
          <a:xfrm rot="2700000">
            <a:off x="686985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38" name="Прямоугольник: скругленные углы 237">
              <a:extLst>
                <a:ext uri="{FF2B5EF4-FFF2-40B4-BE49-F238E27FC236}">
                  <a16:creationId xmlns:a16="http://schemas.microsoft.com/office/drawing/2014/main" id="{12EBBBFE-02CA-43C0-B52C-60155853B1C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9" name="Прямоугольник: скругленные углы 238">
              <a:extLst>
                <a:ext uri="{FF2B5EF4-FFF2-40B4-BE49-F238E27FC236}">
                  <a16:creationId xmlns:a16="http://schemas.microsoft.com/office/drawing/2014/main" id="{B698E7AB-49EF-4DAF-901B-8C9B7DCB5570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40" name="Группа 239">
            <a:extLst>
              <a:ext uri="{FF2B5EF4-FFF2-40B4-BE49-F238E27FC236}">
                <a16:creationId xmlns:a16="http://schemas.microsoft.com/office/drawing/2014/main" id="{9F25B739-4E84-491A-BC97-A765CDFE0209}"/>
              </a:ext>
            </a:extLst>
          </p:cNvPr>
          <p:cNvGrpSpPr/>
          <p:nvPr/>
        </p:nvGrpSpPr>
        <p:grpSpPr>
          <a:xfrm>
            <a:off x="6869850" y="5838152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41" name="Прямоугольник: скругленные углы 240">
              <a:extLst>
                <a:ext uri="{FF2B5EF4-FFF2-40B4-BE49-F238E27FC236}">
                  <a16:creationId xmlns:a16="http://schemas.microsoft.com/office/drawing/2014/main" id="{C343EAD2-BF2D-4AEE-B4CA-E5A4158C5CF8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2" name="Прямоугольник: скругленные углы 241">
              <a:extLst>
                <a:ext uri="{FF2B5EF4-FFF2-40B4-BE49-F238E27FC236}">
                  <a16:creationId xmlns:a16="http://schemas.microsoft.com/office/drawing/2014/main" id="{C08CCECE-A20F-49F9-94EC-E457EC5C219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43" name="Капля 242">
            <a:extLst>
              <a:ext uri="{FF2B5EF4-FFF2-40B4-BE49-F238E27FC236}">
                <a16:creationId xmlns:a16="http://schemas.microsoft.com/office/drawing/2014/main" id="{20AEC5D5-E23B-4BED-BB1A-9103CC8776E3}"/>
              </a:ext>
            </a:extLst>
          </p:cNvPr>
          <p:cNvSpPr/>
          <p:nvPr/>
        </p:nvSpPr>
        <p:spPr>
          <a:xfrm rot="3946968">
            <a:off x="5605025" y="64231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4" name="Капля 243">
            <a:extLst>
              <a:ext uri="{FF2B5EF4-FFF2-40B4-BE49-F238E27FC236}">
                <a16:creationId xmlns:a16="http://schemas.microsoft.com/office/drawing/2014/main" id="{088D7978-B375-4227-963D-E514757F819F}"/>
              </a:ext>
            </a:extLst>
          </p:cNvPr>
          <p:cNvSpPr/>
          <p:nvPr/>
        </p:nvSpPr>
        <p:spPr>
          <a:xfrm rot="7304940" flipV="1">
            <a:off x="5865966" y="64502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5" name="Капля 244">
            <a:extLst>
              <a:ext uri="{FF2B5EF4-FFF2-40B4-BE49-F238E27FC236}">
                <a16:creationId xmlns:a16="http://schemas.microsoft.com/office/drawing/2014/main" id="{AB5C0F7D-35C8-4DF2-8D6E-6ED36341B335}"/>
              </a:ext>
            </a:extLst>
          </p:cNvPr>
          <p:cNvSpPr/>
          <p:nvPr/>
        </p:nvSpPr>
        <p:spPr>
          <a:xfrm rot="3946968">
            <a:off x="6842909" y="647770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6" name="Капля 245">
            <a:extLst>
              <a:ext uri="{FF2B5EF4-FFF2-40B4-BE49-F238E27FC236}">
                <a16:creationId xmlns:a16="http://schemas.microsoft.com/office/drawing/2014/main" id="{B67D348F-9E5A-4784-9D2A-925F31293D61}"/>
              </a:ext>
            </a:extLst>
          </p:cNvPr>
          <p:cNvSpPr/>
          <p:nvPr/>
        </p:nvSpPr>
        <p:spPr>
          <a:xfrm rot="7304940" flipV="1">
            <a:off x="7103850" y="650474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7" name="Капля 246">
            <a:extLst>
              <a:ext uri="{FF2B5EF4-FFF2-40B4-BE49-F238E27FC236}">
                <a16:creationId xmlns:a16="http://schemas.microsoft.com/office/drawing/2014/main" id="{BC02255E-80F2-401C-8C31-E883DD34DA00}"/>
              </a:ext>
            </a:extLst>
          </p:cNvPr>
          <p:cNvSpPr/>
          <p:nvPr/>
        </p:nvSpPr>
        <p:spPr>
          <a:xfrm rot="3946968">
            <a:off x="6207543" y="6481549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8" name="Капля 247">
            <a:extLst>
              <a:ext uri="{FF2B5EF4-FFF2-40B4-BE49-F238E27FC236}">
                <a16:creationId xmlns:a16="http://schemas.microsoft.com/office/drawing/2014/main" id="{1B8C83C8-DCB4-4569-A9B2-30E98C715C15}"/>
              </a:ext>
            </a:extLst>
          </p:cNvPr>
          <p:cNvSpPr/>
          <p:nvPr/>
        </p:nvSpPr>
        <p:spPr>
          <a:xfrm rot="7304940" flipV="1">
            <a:off x="6468484" y="6508588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49" name="Группа 248">
            <a:extLst>
              <a:ext uri="{FF2B5EF4-FFF2-40B4-BE49-F238E27FC236}">
                <a16:creationId xmlns:a16="http://schemas.microsoft.com/office/drawing/2014/main" id="{357B7923-B290-4546-B6E5-DCB097160097}"/>
              </a:ext>
            </a:extLst>
          </p:cNvPr>
          <p:cNvGrpSpPr/>
          <p:nvPr/>
        </p:nvGrpSpPr>
        <p:grpSpPr>
          <a:xfrm>
            <a:off x="5640365" y="5822757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50" name="Прямоугольник: скругленные углы 249">
              <a:extLst>
                <a:ext uri="{FF2B5EF4-FFF2-40B4-BE49-F238E27FC236}">
                  <a16:creationId xmlns:a16="http://schemas.microsoft.com/office/drawing/2014/main" id="{240B96AC-7E48-47D7-A29B-6AA8631081C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1" name="Прямоугольник: скругленные углы 250">
              <a:extLst>
                <a:ext uri="{FF2B5EF4-FFF2-40B4-BE49-F238E27FC236}">
                  <a16:creationId xmlns:a16="http://schemas.microsoft.com/office/drawing/2014/main" id="{8EF51A13-E973-4B26-ADAF-A1DB9889C67D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52" name="Группа 251">
            <a:extLst>
              <a:ext uri="{FF2B5EF4-FFF2-40B4-BE49-F238E27FC236}">
                <a16:creationId xmlns:a16="http://schemas.microsoft.com/office/drawing/2014/main" id="{7DA2BE41-18D3-4310-A5D4-8D544948A1C6}"/>
              </a:ext>
            </a:extLst>
          </p:cNvPr>
          <p:cNvGrpSpPr/>
          <p:nvPr/>
        </p:nvGrpSpPr>
        <p:grpSpPr>
          <a:xfrm>
            <a:off x="6239930" y="5857068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53" name="Прямоугольник: скругленные углы 252">
              <a:extLst>
                <a:ext uri="{FF2B5EF4-FFF2-40B4-BE49-F238E27FC236}">
                  <a16:creationId xmlns:a16="http://schemas.microsoft.com/office/drawing/2014/main" id="{7512ED7E-C1D9-4275-9876-BAEC09F037A7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4" name="Прямоугольник: скругленные углы 253">
              <a:extLst>
                <a:ext uri="{FF2B5EF4-FFF2-40B4-BE49-F238E27FC236}">
                  <a16:creationId xmlns:a16="http://schemas.microsoft.com/office/drawing/2014/main" id="{4C1D0047-6BF4-4EFB-81C0-6152A3F9F9E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55" name="Прямая соединительная линия 254">
            <a:extLst>
              <a:ext uri="{FF2B5EF4-FFF2-40B4-BE49-F238E27FC236}">
                <a16:creationId xmlns:a16="http://schemas.microsoft.com/office/drawing/2014/main" id="{85881D7C-553B-43F7-9DB6-B0D505AA31DC}"/>
              </a:ext>
            </a:extLst>
          </p:cNvPr>
          <p:cNvCxnSpPr>
            <a:cxnSpLocks/>
          </p:cNvCxnSpPr>
          <p:nvPr/>
        </p:nvCxnSpPr>
        <p:spPr>
          <a:xfrm>
            <a:off x="7721402" y="607168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единительная линия 255">
            <a:extLst>
              <a:ext uri="{FF2B5EF4-FFF2-40B4-BE49-F238E27FC236}">
                <a16:creationId xmlns:a16="http://schemas.microsoft.com/office/drawing/2014/main" id="{33401425-B59A-4FE2-BF4D-9280980924F7}"/>
              </a:ext>
            </a:extLst>
          </p:cNvPr>
          <p:cNvCxnSpPr>
            <a:cxnSpLocks/>
          </p:cNvCxnSpPr>
          <p:nvPr/>
        </p:nvCxnSpPr>
        <p:spPr>
          <a:xfrm>
            <a:off x="8312606" y="609059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Прямая соединительная линия 256">
            <a:extLst>
              <a:ext uri="{FF2B5EF4-FFF2-40B4-BE49-F238E27FC236}">
                <a16:creationId xmlns:a16="http://schemas.microsoft.com/office/drawing/2014/main" id="{E5834A1F-3EB4-4A99-8206-36B9C53E4F18}"/>
              </a:ext>
            </a:extLst>
          </p:cNvPr>
          <p:cNvCxnSpPr>
            <a:cxnSpLocks/>
          </p:cNvCxnSpPr>
          <p:nvPr/>
        </p:nvCxnSpPr>
        <p:spPr>
          <a:xfrm>
            <a:off x="8953508" y="608328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8" name="Группа 257">
            <a:extLst>
              <a:ext uri="{FF2B5EF4-FFF2-40B4-BE49-F238E27FC236}">
                <a16:creationId xmlns:a16="http://schemas.microsoft.com/office/drawing/2014/main" id="{E974D6D3-7D48-4E01-80C4-8C6CF3B91B9B}"/>
              </a:ext>
            </a:extLst>
          </p:cNvPr>
          <p:cNvGrpSpPr/>
          <p:nvPr/>
        </p:nvGrpSpPr>
        <p:grpSpPr>
          <a:xfrm rot="2700000">
            <a:off x="7488381" y="5825308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59" name="Прямоугольник: скругленные углы 258">
              <a:extLst>
                <a:ext uri="{FF2B5EF4-FFF2-40B4-BE49-F238E27FC236}">
                  <a16:creationId xmlns:a16="http://schemas.microsoft.com/office/drawing/2014/main" id="{EF7B34B0-BDD5-4FCF-B148-E4BF6B9BAF2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0" name="Прямоугольник: скругленные углы 259">
              <a:extLst>
                <a:ext uri="{FF2B5EF4-FFF2-40B4-BE49-F238E27FC236}">
                  <a16:creationId xmlns:a16="http://schemas.microsoft.com/office/drawing/2014/main" id="{AC290A17-BC51-4652-BACA-407C9579EF9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1" name="Группа 260">
            <a:extLst>
              <a:ext uri="{FF2B5EF4-FFF2-40B4-BE49-F238E27FC236}">
                <a16:creationId xmlns:a16="http://schemas.microsoft.com/office/drawing/2014/main" id="{26FE353C-75A5-42D1-86A7-A52443956B55}"/>
              </a:ext>
            </a:extLst>
          </p:cNvPr>
          <p:cNvGrpSpPr/>
          <p:nvPr/>
        </p:nvGrpSpPr>
        <p:grpSpPr>
          <a:xfrm rot="2700000">
            <a:off x="8084619" y="5858317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62" name="Прямоугольник: скругленные углы 261">
              <a:extLst>
                <a:ext uri="{FF2B5EF4-FFF2-40B4-BE49-F238E27FC236}">
                  <a16:creationId xmlns:a16="http://schemas.microsoft.com/office/drawing/2014/main" id="{3CECC316-02D7-4B1E-8351-5C9DE1FE2C90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3" name="Прямоугольник: скругленные углы 262">
              <a:extLst>
                <a:ext uri="{FF2B5EF4-FFF2-40B4-BE49-F238E27FC236}">
                  <a16:creationId xmlns:a16="http://schemas.microsoft.com/office/drawing/2014/main" id="{53F0DD48-770B-40DC-A8ED-945D99810DC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4" name="Группа 263">
            <a:extLst>
              <a:ext uri="{FF2B5EF4-FFF2-40B4-BE49-F238E27FC236}">
                <a16:creationId xmlns:a16="http://schemas.microsoft.com/office/drawing/2014/main" id="{F1003BB2-6BE4-4923-9BD4-7B147E584E56}"/>
              </a:ext>
            </a:extLst>
          </p:cNvPr>
          <p:cNvGrpSpPr/>
          <p:nvPr/>
        </p:nvGrpSpPr>
        <p:grpSpPr>
          <a:xfrm rot="2700000">
            <a:off x="8714539" y="584671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65" name="Прямоугольник: скругленные углы 264">
              <a:extLst>
                <a:ext uri="{FF2B5EF4-FFF2-40B4-BE49-F238E27FC236}">
                  <a16:creationId xmlns:a16="http://schemas.microsoft.com/office/drawing/2014/main" id="{C920A8CF-4455-4732-AA68-40D1A408911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6" name="Прямоугольник: скругленные углы 265">
              <a:extLst>
                <a:ext uri="{FF2B5EF4-FFF2-40B4-BE49-F238E27FC236}">
                  <a16:creationId xmlns:a16="http://schemas.microsoft.com/office/drawing/2014/main" id="{B03E4BE6-E3A7-4E91-8392-D8E7B2F8C25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67" name="Группа 266">
            <a:extLst>
              <a:ext uri="{FF2B5EF4-FFF2-40B4-BE49-F238E27FC236}">
                <a16:creationId xmlns:a16="http://schemas.microsoft.com/office/drawing/2014/main" id="{15AE84E3-4786-48B0-B0D4-F3354739A8C3}"/>
              </a:ext>
            </a:extLst>
          </p:cNvPr>
          <p:cNvGrpSpPr/>
          <p:nvPr/>
        </p:nvGrpSpPr>
        <p:grpSpPr>
          <a:xfrm>
            <a:off x="8714539" y="5846715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68" name="Прямоугольник: скругленные углы 267">
              <a:extLst>
                <a:ext uri="{FF2B5EF4-FFF2-40B4-BE49-F238E27FC236}">
                  <a16:creationId xmlns:a16="http://schemas.microsoft.com/office/drawing/2014/main" id="{E494D081-6215-4F9C-9A3A-6205AE2702B1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9" name="Прямоугольник: скругленные углы 268">
              <a:extLst>
                <a:ext uri="{FF2B5EF4-FFF2-40B4-BE49-F238E27FC236}">
                  <a16:creationId xmlns:a16="http://schemas.microsoft.com/office/drawing/2014/main" id="{E9E5457B-EFA6-45E4-8A77-27BFE65CF8E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70" name="Капля 269">
            <a:extLst>
              <a:ext uri="{FF2B5EF4-FFF2-40B4-BE49-F238E27FC236}">
                <a16:creationId xmlns:a16="http://schemas.microsoft.com/office/drawing/2014/main" id="{8D8FE130-60C5-451B-8926-D6A6B9A7262D}"/>
              </a:ext>
            </a:extLst>
          </p:cNvPr>
          <p:cNvSpPr/>
          <p:nvPr/>
        </p:nvSpPr>
        <p:spPr>
          <a:xfrm rot="3946968">
            <a:off x="7449714" y="643173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1" name="Капля 270">
            <a:extLst>
              <a:ext uri="{FF2B5EF4-FFF2-40B4-BE49-F238E27FC236}">
                <a16:creationId xmlns:a16="http://schemas.microsoft.com/office/drawing/2014/main" id="{7B004F92-3A77-4DAC-A2A0-F4C848984425}"/>
              </a:ext>
            </a:extLst>
          </p:cNvPr>
          <p:cNvSpPr/>
          <p:nvPr/>
        </p:nvSpPr>
        <p:spPr>
          <a:xfrm rot="7304940" flipV="1">
            <a:off x="7710655" y="645877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2" name="Капля 271">
            <a:extLst>
              <a:ext uri="{FF2B5EF4-FFF2-40B4-BE49-F238E27FC236}">
                <a16:creationId xmlns:a16="http://schemas.microsoft.com/office/drawing/2014/main" id="{43C73C53-CD05-4595-B20F-6485AA2D88B4}"/>
              </a:ext>
            </a:extLst>
          </p:cNvPr>
          <p:cNvSpPr/>
          <p:nvPr/>
        </p:nvSpPr>
        <p:spPr>
          <a:xfrm rot="3946968">
            <a:off x="8687598" y="6486268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3" name="Капля 272">
            <a:extLst>
              <a:ext uri="{FF2B5EF4-FFF2-40B4-BE49-F238E27FC236}">
                <a16:creationId xmlns:a16="http://schemas.microsoft.com/office/drawing/2014/main" id="{A20031B9-62FB-4886-8FA0-B089D63DA02E}"/>
              </a:ext>
            </a:extLst>
          </p:cNvPr>
          <p:cNvSpPr/>
          <p:nvPr/>
        </p:nvSpPr>
        <p:spPr>
          <a:xfrm rot="7304940" flipV="1">
            <a:off x="8948539" y="6513307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4" name="Капля 273">
            <a:extLst>
              <a:ext uri="{FF2B5EF4-FFF2-40B4-BE49-F238E27FC236}">
                <a16:creationId xmlns:a16="http://schemas.microsoft.com/office/drawing/2014/main" id="{9BCF0B08-C624-4BB9-9D7A-3597D1FC02B8}"/>
              </a:ext>
            </a:extLst>
          </p:cNvPr>
          <p:cNvSpPr/>
          <p:nvPr/>
        </p:nvSpPr>
        <p:spPr>
          <a:xfrm rot="3946968">
            <a:off x="8052232" y="649011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5" name="Капля 274">
            <a:extLst>
              <a:ext uri="{FF2B5EF4-FFF2-40B4-BE49-F238E27FC236}">
                <a16:creationId xmlns:a16="http://schemas.microsoft.com/office/drawing/2014/main" id="{D9A0192D-F04B-4534-9CE8-B457E562FB03}"/>
              </a:ext>
            </a:extLst>
          </p:cNvPr>
          <p:cNvSpPr/>
          <p:nvPr/>
        </p:nvSpPr>
        <p:spPr>
          <a:xfrm rot="7304940" flipV="1">
            <a:off x="8313173" y="651715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76" name="Группа 275">
            <a:extLst>
              <a:ext uri="{FF2B5EF4-FFF2-40B4-BE49-F238E27FC236}">
                <a16:creationId xmlns:a16="http://schemas.microsoft.com/office/drawing/2014/main" id="{93A62954-214E-4FA8-94D9-E7FC0E92A4F4}"/>
              </a:ext>
            </a:extLst>
          </p:cNvPr>
          <p:cNvGrpSpPr/>
          <p:nvPr/>
        </p:nvGrpSpPr>
        <p:grpSpPr>
          <a:xfrm>
            <a:off x="7485054" y="5831320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77" name="Прямоугольник: скругленные углы 276">
              <a:extLst>
                <a:ext uri="{FF2B5EF4-FFF2-40B4-BE49-F238E27FC236}">
                  <a16:creationId xmlns:a16="http://schemas.microsoft.com/office/drawing/2014/main" id="{380483BC-31A6-4258-889F-A4A9D2D3C8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8" name="Прямоугольник: скругленные углы 277">
              <a:extLst>
                <a:ext uri="{FF2B5EF4-FFF2-40B4-BE49-F238E27FC236}">
                  <a16:creationId xmlns:a16="http://schemas.microsoft.com/office/drawing/2014/main" id="{2D81F4C4-6FDD-4C2C-9B1D-3BAF1F9A1B15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79" name="Группа 278">
            <a:extLst>
              <a:ext uri="{FF2B5EF4-FFF2-40B4-BE49-F238E27FC236}">
                <a16:creationId xmlns:a16="http://schemas.microsoft.com/office/drawing/2014/main" id="{090F44C1-AF92-4F3F-9AF7-D385BF46FBBC}"/>
              </a:ext>
            </a:extLst>
          </p:cNvPr>
          <p:cNvGrpSpPr/>
          <p:nvPr/>
        </p:nvGrpSpPr>
        <p:grpSpPr>
          <a:xfrm>
            <a:off x="8084619" y="586563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80" name="Прямоугольник: скругленные углы 279">
              <a:extLst>
                <a:ext uri="{FF2B5EF4-FFF2-40B4-BE49-F238E27FC236}">
                  <a16:creationId xmlns:a16="http://schemas.microsoft.com/office/drawing/2014/main" id="{281E8096-BC96-4E77-9EF7-871D48D5C6F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1" name="Прямоугольник: скругленные углы 280">
              <a:extLst>
                <a:ext uri="{FF2B5EF4-FFF2-40B4-BE49-F238E27FC236}">
                  <a16:creationId xmlns:a16="http://schemas.microsoft.com/office/drawing/2014/main" id="{8912CFEB-5157-459D-940E-3B8963C96B79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282" name="Прямая соединительная линия 281">
            <a:extLst>
              <a:ext uri="{FF2B5EF4-FFF2-40B4-BE49-F238E27FC236}">
                <a16:creationId xmlns:a16="http://schemas.microsoft.com/office/drawing/2014/main" id="{68F791CF-4C8D-46AA-A40B-1C74AB7C1CFD}"/>
              </a:ext>
            </a:extLst>
          </p:cNvPr>
          <p:cNvCxnSpPr>
            <a:cxnSpLocks/>
          </p:cNvCxnSpPr>
          <p:nvPr/>
        </p:nvCxnSpPr>
        <p:spPr>
          <a:xfrm>
            <a:off x="9537899" y="6082036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Прямая соединительная линия 282">
            <a:extLst>
              <a:ext uri="{FF2B5EF4-FFF2-40B4-BE49-F238E27FC236}">
                <a16:creationId xmlns:a16="http://schemas.microsoft.com/office/drawing/2014/main" id="{B7849E1B-6914-4420-8795-FF7C5949F91B}"/>
              </a:ext>
            </a:extLst>
          </p:cNvPr>
          <p:cNvCxnSpPr>
            <a:cxnSpLocks/>
          </p:cNvCxnSpPr>
          <p:nvPr/>
        </p:nvCxnSpPr>
        <p:spPr>
          <a:xfrm>
            <a:off x="10129103" y="6100952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Прямая соединительная линия 283">
            <a:extLst>
              <a:ext uri="{FF2B5EF4-FFF2-40B4-BE49-F238E27FC236}">
                <a16:creationId xmlns:a16="http://schemas.microsoft.com/office/drawing/2014/main" id="{2FD18780-A664-4916-8A74-C0F3117A2975}"/>
              </a:ext>
            </a:extLst>
          </p:cNvPr>
          <p:cNvCxnSpPr>
            <a:cxnSpLocks/>
          </p:cNvCxnSpPr>
          <p:nvPr/>
        </p:nvCxnSpPr>
        <p:spPr>
          <a:xfrm>
            <a:off x="10770005" y="6093639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5" name="Группа 284">
            <a:extLst>
              <a:ext uri="{FF2B5EF4-FFF2-40B4-BE49-F238E27FC236}">
                <a16:creationId xmlns:a16="http://schemas.microsoft.com/office/drawing/2014/main" id="{ECFE2D7E-DE25-4825-8065-46EC760A4737}"/>
              </a:ext>
            </a:extLst>
          </p:cNvPr>
          <p:cNvGrpSpPr/>
          <p:nvPr/>
        </p:nvGrpSpPr>
        <p:grpSpPr>
          <a:xfrm rot="2700000">
            <a:off x="9304878" y="5835661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286" name="Прямоугольник: скругленные углы 285">
              <a:extLst>
                <a:ext uri="{FF2B5EF4-FFF2-40B4-BE49-F238E27FC236}">
                  <a16:creationId xmlns:a16="http://schemas.microsoft.com/office/drawing/2014/main" id="{AECF14CE-B808-4111-864A-3C078C208E0A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7" name="Прямоугольник: скругленные углы 286">
              <a:extLst>
                <a:ext uri="{FF2B5EF4-FFF2-40B4-BE49-F238E27FC236}">
                  <a16:creationId xmlns:a16="http://schemas.microsoft.com/office/drawing/2014/main" id="{2370AFA6-1FA9-40F5-93F5-DEE911115297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88" name="Группа 287">
            <a:extLst>
              <a:ext uri="{FF2B5EF4-FFF2-40B4-BE49-F238E27FC236}">
                <a16:creationId xmlns:a16="http://schemas.microsoft.com/office/drawing/2014/main" id="{6CDE3BA4-1E12-4E0B-B65D-D5ED246196B2}"/>
              </a:ext>
            </a:extLst>
          </p:cNvPr>
          <p:cNvGrpSpPr/>
          <p:nvPr/>
        </p:nvGrpSpPr>
        <p:grpSpPr>
          <a:xfrm rot="2700000">
            <a:off x="9901116" y="5868670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289" name="Прямоугольник: скругленные углы 288">
              <a:extLst>
                <a:ext uri="{FF2B5EF4-FFF2-40B4-BE49-F238E27FC236}">
                  <a16:creationId xmlns:a16="http://schemas.microsoft.com/office/drawing/2014/main" id="{C09EC6B2-995A-42BE-A021-ACECC929A7EC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0" name="Прямоугольник: скругленные углы 289">
              <a:extLst>
                <a:ext uri="{FF2B5EF4-FFF2-40B4-BE49-F238E27FC236}">
                  <a16:creationId xmlns:a16="http://schemas.microsoft.com/office/drawing/2014/main" id="{F326CF00-9729-45E6-BF94-F4826B72A4F4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1" name="Группа 290">
            <a:extLst>
              <a:ext uri="{FF2B5EF4-FFF2-40B4-BE49-F238E27FC236}">
                <a16:creationId xmlns:a16="http://schemas.microsoft.com/office/drawing/2014/main" id="{8B8407B2-AF1A-41A8-8AE2-524D9A3B0596}"/>
              </a:ext>
            </a:extLst>
          </p:cNvPr>
          <p:cNvGrpSpPr/>
          <p:nvPr/>
        </p:nvGrpSpPr>
        <p:grpSpPr>
          <a:xfrm rot="2700000">
            <a:off x="10531036" y="5857068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92" name="Прямоугольник: скругленные углы 291">
              <a:extLst>
                <a:ext uri="{FF2B5EF4-FFF2-40B4-BE49-F238E27FC236}">
                  <a16:creationId xmlns:a16="http://schemas.microsoft.com/office/drawing/2014/main" id="{5A3F1512-8F6D-49E8-A7E2-7FE0727D4FE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3" name="Прямоугольник: скругленные углы 292">
              <a:extLst>
                <a:ext uri="{FF2B5EF4-FFF2-40B4-BE49-F238E27FC236}">
                  <a16:creationId xmlns:a16="http://schemas.microsoft.com/office/drawing/2014/main" id="{409D6B4C-73CC-4EEB-AFC0-11FEA2CDF3F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294" name="Группа 293">
            <a:extLst>
              <a:ext uri="{FF2B5EF4-FFF2-40B4-BE49-F238E27FC236}">
                <a16:creationId xmlns:a16="http://schemas.microsoft.com/office/drawing/2014/main" id="{E4C0EAB1-49BB-478E-B9E2-8C9AA5573562}"/>
              </a:ext>
            </a:extLst>
          </p:cNvPr>
          <p:cNvGrpSpPr/>
          <p:nvPr/>
        </p:nvGrpSpPr>
        <p:grpSpPr>
          <a:xfrm>
            <a:off x="10531036" y="5857068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295" name="Прямоугольник: скругленные углы 294">
              <a:extLst>
                <a:ext uri="{FF2B5EF4-FFF2-40B4-BE49-F238E27FC236}">
                  <a16:creationId xmlns:a16="http://schemas.microsoft.com/office/drawing/2014/main" id="{EF9FF990-E863-4620-A456-D541B92D22A9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6" name="Прямоугольник: скругленные углы 295">
              <a:extLst>
                <a:ext uri="{FF2B5EF4-FFF2-40B4-BE49-F238E27FC236}">
                  <a16:creationId xmlns:a16="http://schemas.microsoft.com/office/drawing/2014/main" id="{621C21C3-7C59-4C20-AD92-3091AB28018C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97" name="Капля 296">
            <a:extLst>
              <a:ext uri="{FF2B5EF4-FFF2-40B4-BE49-F238E27FC236}">
                <a16:creationId xmlns:a16="http://schemas.microsoft.com/office/drawing/2014/main" id="{39258A83-C0AD-4F29-8479-30D9A60D9BB8}"/>
              </a:ext>
            </a:extLst>
          </p:cNvPr>
          <p:cNvSpPr/>
          <p:nvPr/>
        </p:nvSpPr>
        <p:spPr>
          <a:xfrm rot="3946968">
            <a:off x="9266211" y="6442084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8" name="Капля 297">
            <a:extLst>
              <a:ext uri="{FF2B5EF4-FFF2-40B4-BE49-F238E27FC236}">
                <a16:creationId xmlns:a16="http://schemas.microsoft.com/office/drawing/2014/main" id="{A42A378E-74A9-472F-938E-26FA8A0E50F2}"/>
              </a:ext>
            </a:extLst>
          </p:cNvPr>
          <p:cNvSpPr/>
          <p:nvPr/>
        </p:nvSpPr>
        <p:spPr>
          <a:xfrm rot="7304940" flipV="1">
            <a:off x="9527152" y="6469123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9" name="Капля 298">
            <a:extLst>
              <a:ext uri="{FF2B5EF4-FFF2-40B4-BE49-F238E27FC236}">
                <a16:creationId xmlns:a16="http://schemas.microsoft.com/office/drawing/2014/main" id="{CFEF7783-5B00-4A6B-94A3-6507B2243A21}"/>
              </a:ext>
            </a:extLst>
          </p:cNvPr>
          <p:cNvSpPr/>
          <p:nvPr/>
        </p:nvSpPr>
        <p:spPr>
          <a:xfrm rot="3946968">
            <a:off x="10504095" y="6496621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0" name="Капля 299">
            <a:extLst>
              <a:ext uri="{FF2B5EF4-FFF2-40B4-BE49-F238E27FC236}">
                <a16:creationId xmlns:a16="http://schemas.microsoft.com/office/drawing/2014/main" id="{F7AF19A4-080D-42ED-9600-671C9E8431E0}"/>
              </a:ext>
            </a:extLst>
          </p:cNvPr>
          <p:cNvSpPr/>
          <p:nvPr/>
        </p:nvSpPr>
        <p:spPr>
          <a:xfrm rot="7304940" flipV="1">
            <a:off x="10765036" y="6523660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1" name="Капля 300">
            <a:extLst>
              <a:ext uri="{FF2B5EF4-FFF2-40B4-BE49-F238E27FC236}">
                <a16:creationId xmlns:a16="http://schemas.microsoft.com/office/drawing/2014/main" id="{EE977739-6EA2-4479-820C-2DF37E7A5FC6}"/>
              </a:ext>
            </a:extLst>
          </p:cNvPr>
          <p:cNvSpPr/>
          <p:nvPr/>
        </p:nvSpPr>
        <p:spPr>
          <a:xfrm rot="3946968">
            <a:off x="9868729" y="6500465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2" name="Капля 301">
            <a:extLst>
              <a:ext uri="{FF2B5EF4-FFF2-40B4-BE49-F238E27FC236}">
                <a16:creationId xmlns:a16="http://schemas.microsoft.com/office/drawing/2014/main" id="{412282A1-71F2-4E01-B83D-787B4039F745}"/>
              </a:ext>
            </a:extLst>
          </p:cNvPr>
          <p:cNvSpPr/>
          <p:nvPr/>
        </p:nvSpPr>
        <p:spPr>
          <a:xfrm rot="7304940" flipV="1">
            <a:off x="10129670" y="6527504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03" name="Группа 302">
            <a:extLst>
              <a:ext uri="{FF2B5EF4-FFF2-40B4-BE49-F238E27FC236}">
                <a16:creationId xmlns:a16="http://schemas.microsoft.com/office/drawing/2014/main" id="{2A632C07-863B-4BF9-89E6-108F2B827E6E}"/>
              </a:ext>
            </a:extLst>
          </p:cNvPr>
          <p:cNvGrpSpPr/>
          <p:nvPr/>
        </p:nvGrpSpPr>
        <p:grpSpPr>
          <a:xfrm>
            <a:off x="9301551" y="5841673"/>
            <a:ext cx="470642" cy="470642"/>
            <a:chOff x="2434033" y="5681662"/>
            <a:chExt cx="541337" cy="541337"/>
          </a:xfrm>
          <a:solidFill>
            <a:srgbClr val="9966FF">
              <a:alpha val="52000"/>
            </a:srgbClr>
          </a:solidFill>
        </p:grpSpPr>
        <p:sp>
          <p:nvSpPr>
            <p:cNvPr id="304" name="Прямоугольник: скругленные углы 303">
              <a:extLst>
                <a:ext uri="{FF2B5EF4-FFF2-40B4-BE49-F238E27FC236}">
                  <a16:creationId xmlns:a16="http://schemas.microsoft.com/office/drawing/2014/main" id="{BA4C4740-A0D5-4F81-A5E2-B458CAF52A75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5" name="Прямоугольник: скругленные углы 304">
              <a:extLst>
                <a:ext uri="{FF2B5EF4-FFF2-40B4-BE49-F238E27FC236}">
                  <a16:creationId xmlns:a16="http://schemas.microsoft.com/office/drawing/2014/main" id="{2276F5D6-73E7-4AAA-B60C-ABDA022A6F7F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9966FF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06" name="Группа 305">
            <a:extLst>
              <a:ext uri="{FF2B5EF4-FFF2-40B4-BE49-F238E27FC236}">
                <a16:creationId xmlns:a16="http://schemas.microsoft.com/office/drawing/2014/main" id="{87403439-8ABB-42E8-A4E9-58F1CEDC1010}"/>
              </a:ext>
            </a:extLst>
          </p:cNvPr>
          <p:cNvGrpSpPr/>
          <p:nvPr/>
        </p:nvGrpSpPr>
        <p:grpSpPr>
          <a:xfrm>
            <a:off x="9901116" y="5875984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07" name="Прямоугольник: скругленные углы 306">
              <a:extLst>
                <a:ext uri="{FF2B5EF4-FFF2-40B4-BE49-F238E27FC236}">
                  <a16:creationId xmlns:a16="http://schemas.microsoft.com/office/drawing/2014/main" id="{2007F39E-8848-4AB5-BAE4-78D8AA572C9E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8" name="Прямоугольник: скругленные углы 307">
              <a:extLst>
                <a:ext uri="{FF2B5EF4-FFF2-40B4-BE49-F238E27FC236}">
                  <a16:creationId xmlns:a16="http://schemas.microsoft.com/office/drawing/2014/main" id="{1A271230-2F9D-4657-A709-8C3A3855880B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cxnSp>
        <p:nvCxnSpPr>
          <p:cNvPr id="309" name="Прямая соединительная линия 308">
            <a:extLst>
              <a:ext uri="{FF2B5EF4-FFF2-40B4-BE49-F238E27FC236}">
                <a16:creationId xmlns:a16="http://schemas.microsoft.com/office/drawing/2014/main" id="{7A7BB449-6157-4CF5-9C56-3312EA00CB31}"/>
              </a:ext>
            </a:extLst>
          </p:cNvPr>
          <p:cNvCxnSpPr>
            <a:cxnSpLocks/>
          </p:cNvCxnSpPr>
          <p:nvPr/>
        </p:nvCxnSpPr>
        <p:spPr>
          <a:xfrm>
            <a:off x="11408417" y="6071683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Прямая соединительная линия 309">
            <a:extLst>
              <a:ext uri="{FF2B5EF4-FFF2-40B4-BE49-F238E27FC236}">
                <a16:creationId xmlns:a16="http://schemas.microsoft.com/office/drawing/2014/main" id="{8A3119F8-39CB-4F78-AC19-ED504EBE824D}"/>
              </a:ext>
            </a:extLst>
          </p:cNvPr>
          <p:cNvCxnSpPr>
            <a:cxnSpLocks/>
          </p:cNvCxnSpPr>
          <p:nvPr/>
        </p:nvCxnSpPr>
        <p:spPr>
          <a:xfrm>
            <a:off x="12049319" y="6064370"/>
            <a:ext cx="0" cy="803443"/>
          </a:xfrm>
          <a:prstGeom prst="line">
            <a:avLst/>
          </a:prstGeom>
          <a:ln w="254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1" name="Группа 310">
            <a:extLst>
              <a:ext uri="{FF2B5EF4-FFF2-40B4-BE49-F238E27FC236}">
                <a16:creationId xmlns:a16="http://schemas.microsoft.com/office/drawing/2014/main" id="{DA6A235B-45C1-46AA-8AE9-0C6F901263EB}"/>
              </a:ext>
            </a:extLst>
          </p:cNvPr>
          <p:cNvGrpSpPr/>
          <p:nvPr/>
        </p:nvGrpSpPr>
        <p:grpSpPr>
          <a:xfrm rot="2700000">
            <a:off x="11180430" y="5839401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12" name="Прямоугольник: скругленные углы 311">
              <a:extLst>
                <a:ext uri="{FF2B5EF4-FFF2-40B4-BE49-F238E27FC236}">
                  <a16:creationId xmlns:a16="http://schemas.microsoft.com/office/drawing/2014/main" id="{D45636F9-E4D6-4190-9A14-482E232DB003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3" name="Прямоугольник: скругленные углы 312">
              <a:extLst>
                <a:ext uri="{FF2B5EF4-FFF2-40B4-BE49-F238E27FC236}">
                  <a16:creationId xmlns:a16="http://schemas.microsoft.com/office/drawing/2014/main" id="{CCDD369E-26B9-46BB-8E71-0431C1362638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4" name="Группа 313">
            <a:extLst>
              <a:ext uri="{FF2B5EF4-FFF2-40B4-BE49-F238E27FC236}">
                <a16:creationId xmlns:a16="http://schemas.microsoft.com/office/drawing/2014/main" id="{F14DC56D-017C-458A-8639-FE6AE704CDB7}"/>
              </a:ext>
            </a:extLst>
          </p:cNvPr>
          <p:cNvGrpSpPr/>
          <p:nvPr/>
        </p:nvGrpSpPr>
        <p:grpSpPr>
          <a:xfrm rot="2700000">
            <a:off x="11810350" y="582779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315" name="Прямоугольник: скругленные углы 314">
              <a:extLst>
                <a:ext uri="{FF2B5EF4-FFF2-40B4-BE49-F238E27FC236}">
                  <a16:creationId xmlns:a16="http://schemas.microsoft.com/office/drawing/2014/main" id="{C5A135C6-43AA-464F-AC11-13CD40D3CB06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6" name="Прямоугольник: скругленные углы 315">
              <a:extLst>
                <a:ext uri="{FF2B5EF4-FFF2-40B4-BE49-F238E27FC236}">
                  <a16:creationId xmlns:a16="http://schemas.microsoft.com/office/drawing/2014/main" id="{A2C61732-5542-46D1-9850-AB6198FF26F1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317" name="Группа 316">
            <a:extLst>
              <a:ext uri="{FF2B5EF4-FFF2-40B4-BE49-F238E27FC236}">
                <a16:creationId xmlns:a16="http://schemas.microsoft.com/office/drawing/2014/main" id="{DD29DE9D-072C-407A-89A3-AA39979E009F}"/>
              </a:ext>
            </a:extLst>
          </p:cNvPr>
          <p:cNvGrpSpPr/>
          <p:nvPr/>
        </p:nvGrpSpPr>
        <p:grpSpPr>
          <a:xfrm>
            <a:off x="11810350" y="5827799"/>
            <a:ext cx="470642" cy="470642"/>
            <a:chOff x="2434033" y="5681662"/>
            <a:chExt cx="541337" cy="541337"/>
          </a:xfrm>
          <a:solidFill>
            <a:srgbClr val="FF0000">
              <a:alpha val="52000"/>
            </a:srgbClr>
          </a:solidFill>
        </p:grpSpPr>
        <p:sp>
          <p:nvSpPr>
            <p:cNvPr id="318" name="Прямоугольник: скругленные углы 317">
              <a:extLst>
                <a:ext uri="{FF2B5EF4-FFF2-40B4-BE49-F238E27FC236}">
                  <a16:creationId xmlns:a16="http://schemas.microsoft.com/office/drawing/2014/main" id="{1D4FEEC4-B17B-4826-ADC4-10EA7A5207A4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19" name="Прямоугольник: скругленные углы 318">
              <a:extLst>
                <a:ext uri="{FF2B5EF4-FFF2-40B4-BE49-F238E27FC236}">
                  <a16:creationId xmlns:a16="http://schemas.microsoft.com/office/drawing/2014/main" id="{2449EFBB-13D5-489E-BD9C-0C6FDDA825E6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00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20" name="Капля 319">
            <a:extLst>
              <a:ext uri="{FF2B5EF4-FFF2-40B4-BE49-F238E27FC236}">
                <a16:creationId xmlns:a16="http://schemas.microsoft.com/office/drawing/2014/main" id="{8ABCCAD9-25F7-4947-891C-3AA68F600D8F}"/>
              </a:ext>
            </a:extLst>
          </p:cNvPr>
          <p:cNvSpPr/>
          <p:nvPr/>
        </p:nvSpPr>
        <p:spPr>
          <a:xfrm rot="3946968">
            <a:off x="11783409" y="6467352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1" name="Капля 320">
            <a:extLst>
              <a:ext uri="{FF2B5EF4-FFF2-40B4-BE49-F238E27FC236}">
                <a16:creationId xmlns:a16="http://schemas.microsoft.com/office/drawing/2014/main" id="{AE6B947E-1C34-49FC-8CA5-383745D50DF5}"/>
              </a:ext>
            </a:extLst>
          </p:cNvPr>
          <p:cNvSpPr/>
          <p:nvPr/>
        </p:nvSpPr>
        <p:spPr>
          <a:xfrm rot="7304940" flipV="1">
            <a:off x="12044350" y="6494391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2" name="Капля 321">
            <a:extLst>
              <a:ext uri="{FF2B5EF4-FFF2-40B4-BE49-F238E27FC236}">
                <a16:creationId xmlns:a16="http://schemas.microsoft.com/office/drawing/2014/main" id="{A20F8FAF-81C2-4431-817E-7CC4CC461391}"/>
              </a:ext>
            </a:extLst>
          </p:cNvPr>
          <p:cNvSpPr/>
          <p:nvPr/>
        </p:nvSpPr>
        <p:spPr>
          <a:xfrm rot="3946968">
            <a:off x="11148043" y="6471196"/>
            <a:ext cx="285750" cy="8334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3" name="Капля 322">
            <a:extLst>
              <a:ext uri="{FF2B5EF4-FFF2-40B4-BE49-F238E27FC236}">
                <a16:creationId xmlns:a16="http://schemas.microsoft.com/office/drawing/2014/main" id="{727CDC5F-153F-4DEF-B802-F649223C6DD1}"/>
              </a:ext>
            </a:extLst>
          </p:cNvPr>
          <p:cNvSpPr/>
          <p:nvPr/>
        </p:nvSpPr>
        <p:spPr>
          <a:xfrm rot="7304940" flipV="1">
            <a:off x="11408984" y="6498235"/>
            <a:ext cx="285750" cy="77434"/>
          </a:xfrm>
          <a:prstGeom prst="teardrop">
            <a:avLst>
              <a:gd name="adj" fmla="val 116666"/>
            </a:avLst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24" name="Группа 323">
            <a:extLst>
              <a:ext uri="{FF2B5EF4-FFF2-40B4-BE49-F238E27FC236}">
                <a16:creationId xmlns:a16="http://schemas.microsoft.com/office/drawing/2014/main" id="{7A84A53A-F5F7-442D-A6CA-63F59C45AEE4}"/>
              </a:ext>
            </a:extLst>
          </p:cNvPr>
          <p:cNvGrpSpPr/>
          <p:nvPr/>
        </p:nvGrpSpPr>
        <p:grpSpPr>
          <a:xfrm>
            <a:off x="11180430" y="5846715"/>
            <a:ext cx="449936" cy="449936"/>
            <a:chOff x="2434033" y="5681662"/>
            <a:chExt cx="541337" cy="541337"/>
          </a:xfrm>
          <a:solidFill>
            <a:srgbClr val="FFFF00">
              <a:alpha val="52000"/>
            </a:srgbClr>
          </a:solidFill>
        </p:grpSpPr>
        <p:sp>
          <p:nvSpPr>
            <p:cNvPr id="325" name="Прямоугольник: скругленные углы 324">
              <a:extLst>
                <a:ext uri="{FF2B5EF4-FFF2-40B4-BE49-F238E27FC236}">
                  <a16:creationId xmlns:a16="http://schemas.microsoft.com/office/drawing/2014/main" id="{C1498D3B-20C5-487C-B025-122D4606A5BB}"/>
                </a:ext>
              </a:extLst>
            </p:cNvPr>
            <p:cNvSpPr/>
            <p:nvPr/>
          </p:nvSpPr>
          <p:spPr>
            <a:xfrm>
              <a:off x="2616200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26" name="Прямоугольник: скругленные углы 325">
              <a:extLst>
                <a:ext uri="{FF2B5EF4-FFF2-40B4-BE49-F238E27FC236}">
                  <a16:creationId xmlns:a16="http://schemas.microsoft.com/office/drawing/2014/main" id="{5BCF1B34-86C9-44FA-95B1-0EBC0A2041AE}"/>
                </a:ext>
              </a:extLst>
            </p:cNvPr>
            <p:cNvSpPr/>
            <p:nvPr/>
          </p:nvSpPr>
          <p:spPr>
            <a:xfrm rot="5400000">
              <a:off x="2616199" y="5681662"/>
              <a:ext cx="177006" cy="541337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rgbClr val="FFFF00">
                  <a:alpha val="74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824422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" dur="4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0" dur="4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2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4" dur="4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6" dur="4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18" dur="4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0" dur="4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2" dur="4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4" dur="4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6" dur="4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28" dur="4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0" dur="4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2" dur="4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4" dur="4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6" dur="4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38" dur="4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0" dur="4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2" dur="4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4" dur="4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6" dur="4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48" dur="4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0" dur="4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2" dur="4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4" dur="4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6" dur="4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58" dur="4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0" dur="4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2" dur="4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4" dur="40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6" dur="4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68" dur="4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0" dur="4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2" dur="4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4" dur="4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6" dur="4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78" dur="4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0" dur="4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2" dur="4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repeatCount="indefinite" accel="43000" decel="55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Rot by="21600000">
                                      <p:cBhvr>
                                        <p:cTn id="84" dur="4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817</Words>
  <Application>Microsoft Office PowerPoint</Application>
  <PresentationFormat>Широкоэкранный</PresentationFormat>
  <Paragraphs>88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Презентация PowerPoint</vt:lpstr>
      <vt:lpstr>Что такое категории философии</vt:lpstr>
      <vt:lpstr>Значение категорий для философского мышления</vt:lpstr>
      <vt:lpstr>Основные категории философии</vt:lpstr>
      <vt:lpstr> Материя и сознание</vt:lpstr>
      <vt:lpstr> Причина и следствие</vt:lpstr>
      <vt:lpstr> Сущность и явление</vt:lpstr>
      <vt:lpstr>  Необходимость и случайность</vt:lpstr>
      <vt:lpstr>Единичное, особенное и всеобщее</vt:lpstr>
      <vt:lpstr>Понятие закона философии</vt:lpstr>
      <vt:lpstr>Основные законы диалектики</vt:lpstr>
      <vt:lpstr>Закон единства и борьбы противоположностей</vt:lpstr>
      <vt:lpstr>Закон перехода количественных изменений в качественные</vt:lpstr>
      <vt:lpstr>Закон отрицания отрицания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Что такое категории философии</dc:title>
  <dc:creator>USER</dc:creator>
  <cp:lastModifiedBy>USER</cp:lastModifiedBy>
  <cp:revision>4</cp:revision>
  <dcterms:created xsi:type="dcterms:W3CDTF">2025-10-15T08:31:39Z</dcterms:created>
  <dcterms:modified xsi:type="dcterms:W3CDTF">2025-10-16T02:38:13Z</dcterms:modified>
</cp:coreProperties>
</file>

<file path=docProps/thumbnail.jpeg>
</file>